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rgbClr val="FBEDED"/>
          </a:solidFill>
        </a:fill>
      </a:tcStyle>
    </a:wholeTbl>
    <a:band2H>
      <a:tcTxStyle b="def" i="def"/>
      <a:tcStyle>
        <a:tcBdr/>
        <a:fill>
          <a:solidFill>
            <a:srgbClr val="FDF6F6"/>
          </a:solidFill>
        </a:fill>
      </a:tcStyle>
    </a:band2H>
    <a:firstCol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381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381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rgbClr val="E2E9F6"/>
          </a:solidFill>
        </a:fill>
      </a:tcStyle>
    </a:wholeTbl>
    <a:band2H>
      <a:tcTxStyle b="def" i="def"/>
      <a:tcStyle>
        <a:tcBdr/>
        <a:fill>
          <a:solidFill>
            <a:srgbClr val="F1F4FB"/>
          </a:solidFill>
        </a:fill>
      </a:tcStyle>
    </a:band2H>
    <a:firstCol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381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381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rgbClr val="CBCBDB"/>
          </a:solidFill>
        </a:fill>
      </a:tcStyle>
    </a:wholeTbl>
    <a:band2H>
      <a:tcTxStyle b="def" i="def"/>
      <a:tcStyle>
        <a:tcBdr/>
        <a:fill>
          <a:solidFill>
            <a:srgbClr val="E7E7EE"/>
          </a:solidFill>
        </a:fill>
      </a:tcStyle>
    </a:band2H>
    <a:firstCol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381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381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DFAF6"/>
          </a:solidFill>
        </a:fill>
      </a:tcStyle>
    </a:band2H>
    <a:firstCol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AF6"/>
          </a:solidFill>
        </a:fill>
      </a:tcStyle>
    </a:lastRow>
    <a:fir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38100" cap="flat">
              <a:solidFill>
                <a:srgbClr val="FDFAF6"/>
              </a:solidFill>
              <a:prstDash val="solid"/>
              <a:round/>
            </a:ln>
          </a:top>
          <a:bottom>
            <a:ln w="127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DFAF6"/>
        </a:fontRef>
        <a:srgbClr val="FDFAF6"/>
      </a:tcTxStyle>
      <a:tcStyle>
        <a:tcBdr>
          <a:left>
            <a:ln w="12700" cap="flat">
              <a:solidFill>
                <a:srgbClr val="FDFAF6"/>
              </a:solidFill>
              <a:prstDash val="solid"/>
              <a:round/>
            </a:ln>
          </a:left>
          <a:right>
            <a:ln w="12700" cap="flat">
              <a:solidFill>
                <a:srgbClr val="FDFAF6"/>
              </a:solidFill>
              <a:prstDash val="solid"/>
              <a:round/>
            </a:ln>
          </a:right>
          <a:top>
            <a:ln w="12700" cap="flat">
              <a:solidFill>
                <a:srgbClr val="FDFAF6"/>
              </a:solidFill>
              <a:prstDash val="solid"/>
              <a:round/>
            </a:ln>
          </a:top>
          <a:bottom>
            <a:ln w="38100" cap="flat">
              <a:solidFill>
                <a:srgbClr val="FDFAF6"/>
              </a:solidFill>
              <a:prstDash val="solid"/>
              <a:round/>
            </a:ln>
          </a:bottom>
          <a:insideH>
            <a:ln w="12700" cap="flat">
              <a:solidFill>
                <a:srgbClr val="FDFAF6"/>
              </a:solidFill>
              <a:prstDash val="solid"/>
              <a:round/>
            </a:ln>
          </a:insideH>
          <a:insideV>
            <a:ln w="12700" cap="flat">
              <a:solidFill>
                <a:srgbClr val="FDFAF6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hape 2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b="1" sz="600">
              <a:latin typeface="Calibri"/>
              <a:ea typeface="Calibri"/>
              <a:cs typeface="Calibri"/>
              <a:sym typeface="Calibri"/>
            </a:endParaRPr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  <a:r>
              <a:t>Stage One: Inner Restoration · Chinese Ink &amp; Wash Painting</a:t>
            </a:r>
            <a:endParaRPr sz="1100"/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  <a:r>
              <a:t>Medium</a:t>
            </a:r>
            <a:r>
              <a:rPr b="0"/>
              <a:t>: Ink &amp; Wash · Fine Line Flower &amp; Bird Painting</a:t>
            </a:r>
            <a:br>
              <a:rPr b="0"/>
            </a:br>
            <a:r>
              <a:t>Keywords</a:t>
            </a:r>
            <a:r>
              <a:rPr b="0"/>
              <a:t>: Focus · Inner Peace · Self-Reflection</a:t>
            </a:r>
            <a:endParaRPr sz="1100"/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Based on </a:t>
            </a:r>
            <a:r>
              <a:rPr b="1"/>
              <a:t>traditional Chinese fine brushwork (Gongbi)</a:t>
            </a:r>
            <a:r>
              <a:t> techniques</a:t>
            </a:r>
            <a:endParaRPr sz="1100"/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Enhances </a:t>
            </a:r>
            <a:r>
              <a:rPr b="1"/>
              <a:t>focus</a:t>
            </a:r>
            <a:r>
              <a:t>, </a:t>
            </a:r>
            <a:r>
              <a:rPr b="1"/>
              <a:t>patience</a:t>
            </a:r>
            <a:r>
              <a:t>, and </a:t>
            </a:r>
            <a:r>
              <a:rPr b="1"/>
              <a:t>inner calm</a:t>
            </a:r>
            <a:r>
              <a:t> through delicate </a:t>
            </a:r>
            <a:r>
              <a:rPr b="1"/>
              <a:t>line drawing</a:t>
            </a:r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Practices include </a:t>
            </a:r>
            <a:r>
              <a:rPr b="1"/>
              <a:t>line tracing</a:t>
            </a:r>
            <a:r>
              <a:t>, </a:t>
            </a:r>
            <a:r>
              <a:rPr b="1"/>
              <a:t>attention training</a:t>
            </a:r>
            <a:r>
              <a:t>, and </a:t>
            </a:r>
            <a:r>
              <a:rPr b="1"/>
              <a:t>basic color rendering</a:t>
            </a:r>
            <a:br>
              <a:rPr b="1"/>
            </a:br>
            <a:r>
              <a:t>🎨 </a:t>
            </a:r>
            <a:r>
              <a:rPr b="1"/>
              <a:t>Core Visual Elements</a:t>
            </a:r>
            <a:r>
              <a:t>:</a:t>
            </a:r>
            <a:br/>
            <a:r>
              <a:t>→ Ink lines | Growing vines | Birds &amp; Flowers</a:t>
            </a:r>
            <a:br/>
            <a:r>
              <a:t>🎯 </a:t>
            </a:r>
            <a:r>
              <a:rPr b="1"/>
              <a:t>Objective</a:t>
            </a:r>
            <a:r>
              <a:t>: Establish inner balance and achieve emotional calm through mindful creation</a:t>
            </a:r>
            <a:endParaRPr sz="1100"/>
          </a:p>
          <a:p>
            <a:pPr>
              <a:defRPr sz="1100"/>
            </a:pPr>
            <a:endParaRPr b="1" sz="6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100"/>
            </a:pPr>
            <a:endParaRPr b="1" sz="600">
              <a:latin typeface="Calibri"/>
              <a:ea typeface="Calibri"/>
              <a:cs typeface="Calibri"/>
              <a:sym typeface="Calibri"/>
            </a:endParaRPr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  <a:r>
              <a:t>Stage Two: Emotional Expression · Western Oil Painting Techniques</a:t>
            </a:r>
            <a:endParaRPr sz="1100"/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  <a:r>
              <a:t>Medium</a:t>
            </a:r>
            <a:r>
              <a:rPr b="0"/>
              <a:t>: Oil Paint · Oil Pastels · Acrylic</a:t>
            </a:r>
            <a:br>
              <a:rPr b="0"/>
            </a:br>
            <a:r>
              <a:t>Keywords</a:t>
            </a:r>
            <a:r>
              <a:rPr b="0"/>
              <a:t>: Emotional Release · Color Healing · Imaginative Expression</a:t>
            </a:r>
            <a:endParaRPr sz="1100"/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Using </a:t>
            </a:r>
            <a:r>
              <a:rPr b="1"/>
              <a:t>oil painting techniques</a:t>
            </a:r>
            <a:r>
              <a:t> to guide emotional expression through </a:t>
            </a:r>
            <a:r>
              <a:rPr b="1"/>
              <a:t>color and texture</a:t>
            </a:r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Focuses on </a:t>
            </a:r>
            <a:r>
              <a:rPr b="1"/>
              <a:t>color emotion training</a:t>
            </a:r>
            <a:r>
              <a:t>, </a:t>
            </a:r>
            <a:r>
              <a:rPr b="1"/>
              <a:t>color abstraction</a:t>
            </a:r>
            <a:r>
              <a:t>, and </a:t>
            </a:r>
            <a:r>
              <a:rPr b="1"/>
              <a:t>imagination development</a:t>
            </a:r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Encourages </a:t>
            </a:r>
            <a:r>
              <a:rPr b="1"/>
              <a:t>emotional regulation</a:t>
            </a:r>
            <a:r>
              <a:t> and </a:t>
            </a:r>
            <a:r>
              <a:rPr b="1"/>
              <a:t>self-expression</a:t>
            </a:r>
            <a:br>
              <a:rPr b="1"/>
            </a:br>
            <a:r>
              <a:t>🎨 </a:t>
            </a:r>
            <a:r>
              <a:rPr b="1"/>
              <a:t>Core Visual Elements</a:t>
            </a:r>
            <a:r>
              <a:t>:</a:t>
            </a:r>
            <a:br/>
            <a:r>
              <a:t>→ Emotional color palettes | Thick textures | Ripple effects of emotions</a:t>
            </a:r>
            <a:br/>
            <a:r>
              <a:t>🎯 </a:t>
            </a:r>
            <a:r>
              <a:rPr b="1"/>
              <a:t>Objective</a:t>
            </a:r>
            <a:r>
              <a:t>: Release suppressed emotions, enhance self-awareness, and foster personal expression</a:t>
            </a:r>
            <a:endParaRPr sz="1100"/>
          </a:p>
          <a:p>
            <a:pPr>
              <a:defRPr sz="1100"/>
            </a:pPr>
            <a:endParaRPr b="1" sz="6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100"/>
            </a:pPr>
            <a:endParaRPr b="1" sz="600">
              <a:latin typeface="Calibri"/>
              <a:ea typeface="Calibri"/>
              <a:cs typeface="Calibri"/>
              <a:sym typeface="Calibri"/>
            </a:endParaRPr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  <a:r>
              <a:t>Stage Three: Creativity &amp; Nature · Outdoor Sketching &amp; Collaborative Creation</a:t>
            </a:r>
            <a:endParaRPr sz="1100"/>
          </a:p>
          <a:p>
            <a:pPr>
              <a:defRPr b="1" sz="600">
                <a:latin typeface="Calibri"/>
                <a:ea typeface="Calibri"/>
                <a:cs typeface="Calibri"/>
                <a:sym typeface="Calibri"/>
              </a:defRPr>
            </a:pPr>
            <a:r>
              <a:t>Medium</a:t>
            </a:r>
            <a:r>
              <a:rPr b="0"/>
              <a:t>: Outdoor Sketching · Mixed Media (Watercolor / Ink / Pencil)</a:t>
            </a:r>
            <a:br>
              <a:rPr b="0"/>
            </a:br>
            <a:r>
              <a:t>Keywords</a:t>
            </a:r>
            <a:r>
              <a:rPr b="0"/>
              <a:t>: Connection with Nature · Teamwork · Creativity</a:t>
            </a:r>
            <a:endParaRPr sz="1100"/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Organizes </a:t>
            </a:r>
            <a:r>
              <a:rPr b="1"/>
              <a:t>plein air (outdoor) sketching</a:t>
            </a:r>
            <a:r>
              <a:t> to strengthen the connection with </a:t>
            </a:r>
            <a:r>
              <a:rPr b="1"/>
              <a:t>nature</a:t>
            </a:r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Promotes </a:t>
            </a:r>
            <a:r>
              <a:rPr b="1"/>
              <a:t>team collaboration</a:t>
            </a:r>
            <a:r>
              <a:t> on </a:t>
            </a:r>
            <a:r>
              <a:rPr b="1"/>
              <a:t>large-scale creative projects</a:t>
            </a:r>
          </a:p>
          <a:p>
            <a:pPr indent="-38100">
              <a:buClr>
                <a:srgbClr val="000000"/>
              </a:buClr>
              <a:buSzPts val="600"/>
              <a:buFont typeface="Arial"/>
              <a:buChar char="•"/>
              <a:defRPr sz="600">
                <a:latin typeface="Calibri"/>
                <a:ea typeface="Calibri"/>
                <a:cs typeface="Calibri"/>
                <a:sym typeface="Calibri"/>
              </a:defRPr>
            </a:pPr>
            <a:r>
              <a:t>Cultivates </a:t>
            </a:r>
            <a:r>
              <a:rPr b="1"/>
              <a:t>creativity</a:t>
            </a:r>
            <a:r>
              <a:t>, </a:t>
            </a:r>
            <a:r>
              <a:rPr b="1"/>
              <a:t>social interaction</a:t>
            </a:r>
            <a:r>
              <a:t>, and a </a:t>
            </a:r>
            <a:r>
              <a:rPr b="1"/>
              <a:t>sense of belonging</a:t>
            </a:r>
            <a:br>
              <a:rPr b="1"/>
            </a:br>
            <a:r>
              <a:t>🎨 </a:t>
            </a:r>
            <a:r>
              <a:rPr b="1"/>
              <a:t>Core Visual Elements</a:t>
            </a:r>
            <a:r>
              <a:t>:</a:t>
            </a:r>
            <a:br/>
            <a:r>
              <a:t>→ Natural landscapes | Hand-drawn birds &amp; blossoms | Teamwork in creation</a:t>
            </a:r>
            <a:br/>
            <a:r>
              <a:t>🎯 </a:t>
            </a:r>
            <a:r>
              <a:rPr b="1"/>
              <a:t>Objective</a:t>
            </a:r>
            <a:r>
              <a:t>: Unlock creative potential, foster collaboration, and enhance social bonds for deeper healing</a:t>
            </a:r>
            <a:endParaRPr sz="1100"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;p2"/>
          <p:cNvSpPr/>
          <p:nvPr/>
        </p:nvSpPr>
        <p:spPr>
          <a:xfrm>
            <a:off x="0" y="0"/>
            <a:ext cx="5295900" cy="687705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4" name="Google Shape;11;p2"/>
          <p:cNvSpPr/>
          <p:nvPr/>
        </p:nvSpPr>
        <p:spPr>
          <a:xfrm>
            <a:off x="1500187" y="1173106"/>
            <a:ext cx="9191627" cy="5704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784"/>
                  <a:pt x="21600" y="17387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17387"/>
                </a:lnTo>
                <a:cubicBezTo>
                  <a:pt x="0" y="7784"/>
                  <a:pt x="4835" y="0"/>
                  <a:pt x="1080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5" name="Google Shape;12;p2"/>
          <p:cNvSpPr/>
          <p:nvPr/>
        </p:nvSpPr>
        <p:spPr>
          <a:xfrm>
            <a:off x="2694428" y="-1"/>
            <a:ext cx="6803143" cy="5396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7994"/>
                </a:lnTo>
                <a:cubicBezTo>
                  <a:pt x="21600" y="15508"/>
                  <a:pt x="16765" y="21600"/>
                  <a:pt x="10800" y="21600"/>
                </a:cubicBezTo>
                <a:cubicBezTo>
                  <a:pt x="4835" y="21600"/>
                  <a:pt x="0" y="15508"/>
                  <a:pt x="0" y="7994"/>
                </a:cubicBezTo>
                <a:close/>
              </a:path>
            </a:pathLst>
          </a:custGeom>
          <a:solidFill>
            <a:srgbClr val="FDFAF6">
              <a:alpha val="988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2899790" y="810226"/>
            <a:ext cx="6392422" cy="38312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88;p11"/>
          <p:cNvSpPr/>
          <p:nvPr/>
        </p:nvSpPr>
        <p:spPr>
          <a:xfrm>
            <a:off x="0" y="-1"/>
            <a:ext cx="1550564" cy="2545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516" y="0"/>
                </a:moveTo>
                <a:lnTo>
                  <a:pt x="21600" y="0"/>
                </a:lnTo>
                <a:lnTo>
                  <a:pt x="21600" y="61"/>
                </a:lnTo>
                <a:cubicBezTo>
                  <a:pt x="21600" y="8677"/>
                  <a:pt x="14216" y="16238"/>
                  <a:pt x="3091" y="20525"/>
                </a:cubicBezTo>
                <a:lnTo>
                  <a:pt x="0" y="21600"/>
                </a:lnTo>
                <a:lnTo>
                  <a:pt x="0" y="12733"/>
                </a:lnTo>
                <a:lnTo>
                  <a:pt x="1429" y="11927"/>
                </a:lnTo>
                <a:cubicBezTo>
                  <a:pt x="5803" y="9244"/>
                  <a:pt x="8716" y="5669"/>
                  <a:pt x="9375" y="170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41" name="Google Shape;89;p11"/>
          <p:cNvSpPr/>
          <p:nvPr/>
        </p:nvSpPr>
        <p:spPr>
          <a:xfrm>
            <a:off x="0" y="-2"/>
            <a:ext cx="682742" cy="1500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281" y="2885"/>
                </a:lnTo>
                <a:cubicBezTo>
                  <a:pt x="19783" y="9619"/>
                  <a:pt x="13169" y="15683"/>
                  <a:pt x="3236" y="20235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42" name="Google Shape;90;p11"/>
          <p:cNvSpPr/>
          <p:nvPr/>
        </p:nvSpPr>
        <p:spPr>
          <a:xfrm>
            <a:off x="170444" y="314190"/>
            <a:ext cx="775023" cy="77502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43" name="Title Text"/>
          <p:cNvSpPr txBox="1"/>
          <p:nvPr>
            <p:ph type="title"/>
          </p:nvPr>
        </p:nvSpPr>
        <p:spPr>
          <a:xfrm>
            <a:off x="1550563" y="1089212"/>
            <a:ext cx="9879438" cy="98084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550563" y="2331958"/>
            <a:ext cx="2975219" cy="3704267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spcBef>
                <a:spcPts val="0"/>
              </a:spcBef>
              <a:buClrTx/>
              <a:buSzTx/>
              <a:buFontTx/>
              <a:buNone/>
              <a:defRPr sz="1800"/>
            </a:lvl1pPr>
            <a:lvl2pPr marL="828675" indent="-257175">
              <a:spcBef>
                <a:spcPts val="0"/>
              </a:spcBef>
              <a:buClrTx/>
              <a:buSzPts val="1800"/>
              <a:buFontTx/>
              <a:defRPr sz="1800"/>
            </a:lvl2pPr>
            <a:lvl3pPr marL="1337310" indent="-308610">
              <a:spcBef>
                <a:spcPts val="0"/>
              </a:spcBef>
              <a:buClrTx/>
              <a:buSzPts val="1800"/>
              <a:buFontTx/>
              <a:defRPr sz="1800"/>
            </a:lvl3pPr>
            <a:lvl4pPr marL="1828800" indent="-342900">
              <a:spcBef>
                <a:spcPts val="0"/>
              </a:spcBef>
              <a:buClrTx/>
              <a:buSzPts val="1800"/>
              <a:buFontTx/>
              <a:defRPr sz="1800"/>
            </a:lvl4pPr>
            <a:lvl5pPr marL="2286000" indent="-342900">
              <a:spcBef>
                <a:spcPts val="0"/>
              </a:spcBef>
              <a:buClrTx/>
              <a:buSzPts val="1800"/>
              <a:buFontTx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Google Shape;93;p11"/>
          <p:cNvSpPr txBox="1"/>
          <p:nvPr>
            <p:ph type="body" sz="half" idx="21"/>
          </p:nvPr>
        </p:nvSpPr>
        <p:spPr>
          <a:xfrm>
            <a:off x="5087153" y="2331790"/>
            <a:ext cx="6345894" cy="3721819"/>
          </a:xfrm>
          <a:prstGeom prst="rect">
            <a:avLst/>
          </a:prstGeom>
        </p:spPr>
        <p:txBody>
          <a:bodyPr/>
          <a:lstStyle/>
          <a:p>
            <a:pPr indent="-342900">
              <a:buSzPts val="1800"/>
              <a:defRPr sz="1800"/>
            </a:pP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96;p12"/>
          <p:cNvGrpSpPr/>
          <p:nvPr/>
        </p:nvGrpSpPr>
        <p:grpSpPr>
          <a:xfrm>
            <a:off x="6452303" y="3405018"/>
            <a:ext cx="5739698" cy="3467972"/>
            <a:chOff x="0" y="0"/>
            <a:chExt cx="5739696" cy="3467970"/>
          </a:xfrm>
        </p:grpSpPr>
        <p:sp>
          <p:nvSpPr>
            <p:cNvPr id="153" name="Google Shape;97;p12"/>
            <p:cNvSpPr/>
            <p:nvPr/>
          </p:nvSpPr>
          <p:spPr>
            <a:xfrm>
              <a:off x="0" y="0"/>
              <a:ext cx="2883157" cy="346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  <p:sp>
          <p:nvSpPr>
            <p:cNvPr id="154" name="Google Shape;98;p12"/>
            <p:cNvSpPr/>
            <p:nvPr/>
          </p:nvSpPr>
          <p:spPr>
            <a:xfrm>
              <a:off x="2866168" y="0"/>
              <a:ext cx="2873530" cy="346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</p:grpSp>
      <p:grpSp>
        <p:nvGrpSpPr>
          <p:cNvPr id="158" name="Google Shape;99;p12"/>
          <p:cNvGrpSpPr/>
          <p:nvPr/>
        </p:nvGrpSpPr>
        <p:grpSpPr>
          <a:xfrm>
            <a:off x="6465609" y="0"/>
            <a:ext cx="5739698" cy="3467971"/>
            <a:chOff x="0" y="0"/>
            <a:chExt cx="5739697" cy="3467970"/>
          </a:xfrm>
        </p:grpSpPr>
        <p:sp>
          <p:nvSpPr>
            <p:cNvPr id="156" name="Google Shape;100;p12"/>
            <p:cNvSpPr/>
            <p:nvPr/>
          </p:nvSpPr>
          <p:spPr>
            <a:xfrm rot="10800000">
              <a:off x="2856540" y="0"/>
              <a:ext cx="2883158" cy="346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  <p:sp>
          <p:nvSpPr>
            <p:cNvPr id="157" name="Google Shape;101;p12"/>
            <p:cNvSpPr/>
            <p:nvPr/>
          </p:nvSpPr>
          <p:spPr>
            <a:xfrm rot="10800000">
              <a:off x="0" y="0"/>
              <a:ext cx="2873530" cy="346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</p:grpSp>
      <p:sp>
        <p:nvSpPr>
          <p:cNvPr id="159" name="Google Shape;102;p12"/>
          <p:cNvSpPr/>
          <p:nvPr/>
        </p:nvSpPr>
        <p:spPr>
          <a:xfrm>
            <a:off x="7642518" y="4577658"/>
            <a:ext cx="775022" cy="77502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60" name="Title Text"/>
          <p:cNvSpPr txBox="1"/>
          <p:nvPr>
            <p:ph type="title"/>
          </p:nvPr>
        </p:nvSpPr>
        <p:spPr>
          <a:xfrm>
            <a:off x="914400" y="1057274"/>
            <a:ext cx="6583681" cy="153135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sz="half" idx="1"/>
          </p:nvPr>
        </p:nvSpPr>
        <p:spPr>
          <a:xfrm>
            <a:off x="914400" y="2834639"/>
            <a:ext cx="6583681" cy="3207345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985519" indent="-426719">
              <a:lnSpc>
                <a:spcPct val="150000"/>
              </a:lnSpc>
              <a:spcBef>
                <a:spcPts val="0"/>
              </a:spcBef>
              <a:buClrTx/>
              <a:buSzPts val="2400"/>
              <a:buFontTx/>
              <a:defRPr sz="2400"/>
            </a:lvl2pPr>
            <a:lvl3pPr marL="1485900" indent="-457200">
              <a:lnSpc>
                <a:spcPct val="150000"/>
              </a:lnSpc>
              <a:spcBef>
                <a:spcPts val="0"/>
              </a:spcBef>
              <a:buClrTx/>
              <a:buSzPts val="2400"/>
              <a:buFontTx/>
              <a:defRPr sz="2400"/>
            </a:lvl3pPr>
            <a:lvl4pPr marL="1943100" indent="-457200">
              <a:lnSpc>
                <a:spcPct val="150000"/>
              </a:lnSpc>
              <a:spcBef>
                <a:spcPts val="0"/>
              </a:spcBef>
              <a:buClrTx/>
              <a:buSzPts val="2400"/>
              <a:buFontTx/>
              <a:defRPr sz="2400"/>
            </a:lvl4pPr>
            <a:lvl5pPr marL="2400300" indent="-457200">
              <a:lnSpc>
                <a:spcPct val="150000"/>
              </a:lnSpc>
              <a:spcBef>
                <a:spcPts val="0"/>
              </a:spcBef>
              <a:buClrTx/>
              <a:buSzPts val="2400"/>
              <a:buFontTx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07;p13" descr="Google Shape;107;p13"/>
          <p:cNvPicPr>
            <a:picLocks noChangeAspect="1"/>
          </p:cNvPicPr>
          <p:nvPr/>
        </p:nvPicPr>
        <p:blipFill>
          <a:blip r:embed="rId2">
            <a:extLst/>
          </a:blip>
          <a:srcRect l="0" t="7193" r="0" b="0"/>
          <a:stretch>
            <a:fillRect/>
          </a:stretch>
        </p:blipFill>
        <p:spPr>
          <a:xfrm>
            <a:off x="0" y="-1"/>
            <a:ext cx="443346" cy="685602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le Text"/>
          <p:cNvSpPr txBox="1"/>
          <p:nvPr>
            <p:ph type="title"/>
          </p:nvPr>
        </p:nvSpPr>
        <p:spPr>
          <a:xfrm>
            <a:off x="1550563" y="1057274"/>
            <a:ext cx="9875465" cy="999746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71" name="Google Shape;109;p13"/>
          <p:cNvSpPr/>
          <p:nvPr/>
        </p:nvSpPr>
        <p:spPr>
          <a:xfrm rot="10800000">
            <a:off x="-3" y="4420134"/>
            <a:ext cx="1293237" cy="2437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587" y="21596"/>
                </a:lnTo>
                <a:cubicBezTo>
                  <a:pt x="8547" y="16868"/>
                  <a:pt x="0" y="895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72" name="Body Level One…"/>
          <p:cNvSpPr txBox="1"/>
          <p:nvPr>
            <p:ph type="body" sz="half" idx="1"/>
          </p:nvPr>
        </p:nvSpPr>
        <p:spPr>
          <a:xfrm>
            <a:off x="1550563" y="2303028"/>
            <a:ext cx="5829148" cy="3961594"/>
          </a:xfrm>
          <a:prstGeom prst="rect">
            <a:avLst/>
          </a:prstGeom>
        </p:spPr>
        <p:txBody>
          <a:bodyPr lIns="0" tIns="0" rIns="0" bIns="0"/>
          <a:lstStyle>
            <a:lvl1pPr indent="-342900">
              <a:spcBef>
                <a:spcPts val="1000"/>
              </a:spcBef>
              <a:buSzPts val="1800"/>
              <a:defRPr sz="1800"/>
            </a:lvl1pPr>
            <a:lvl2pPr marL="914400" indent="-342900">
              <a:spcBef>
                <a:spcPts val="1000"/>
              </a:spcBef>
              <a:buSzPts val="1800"/>
              <a:defRPr sz="1800"/>
            </a:lvl2pPr>
            <a:lvl3pPr marL="1371600" indent="-342900">
              <a:spcBef>
                <a:spcPts val="1000"/>
              </a:spcBef>
              <a:buSzPts val="1800"/>
              <a:defRPr sz="1800"/>
            </a:lvl3pPr>
            <a:lvl4pPr marL="1828800" indent="-342900">
              <a:spcBef>
                <a:spcPts val="1000"/>
              </a:spcBef>
              <a:buSzPts val="1800"/>
              <a:defRPr sz="1800"/>
            </a:lvl4pPr>
            <a:lvl5pPr marL="2286000" indent="-342900">
              <a:spcBef>
                <a:spcPts val="1000"/>
              </a:spcBef>
              <a:buSzPts val="1800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Google Shape;111;p13"/>
          <p:cNvSpPr txBox="1"/>
          <p:nvPr>
            <p:ph type="body" sz="quarter" idx="21"/>
          </p:nvPr>
        </p:nvSpPr>
        <p:spPr>
          <a:xfrm>
            <a:off x="7940841" y="2303027"/>
            <a:ext cx="3485185" cy="3961595"/>
          </a:xfrm>
          <a:prstGeom prst="rect">
            <a:avLst/>
          </a:prstGeom>
        </p:spPr>
        <p:txBody>
          <a:bodyPr lIns="0" tIns="0" rIns="0" bIns="0"/>
          <a:lstStyle/>
          <a:p>
            <a:pPr indent="-342900">
              <a:spcBef>
                <a:spcPts val="1000"/>
              </a:spcBef>
              <a:buSzPts val="1800"/>
              <a:defRPr sz="1800"/>
            </a:pP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75" name="Google Shape;113;p13" descr="Google Shape;113;p13"/>
          <p:cNvPicPr>
            <a:picLocks noChangeAspect="1"/>
          </p:cNvPicPr>
          <p:nvPr/>
        </p:nvPicPr>
        <p:blipFill>
          <a:blip r:embed="rId2">
            <a:extLst/>
          </a:blip>
          <a:srcRect l="0" t="7193" r="0" b="0"/>
          <a:stretch>
            <a:fillRect/>
          </a:stretch>
        </p:blipFill>
        <p:spPr>
          <a:xfrm rot="5400000">
            <a:off x="6072640" y="-5676016"/>
            <a:ext cx="443345" cy="11795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ogle Shape;114;p13" descr="Google Shape;114;p13"/>
          <p:cNvPicPr>
            <a:picLocks noChangeAspect="1"/>
          </p:cNvPicPr>
          <p:nvPr/>
        </p:nvPicPr>
        <p:blipFill>
          <a:blip r:embed="rId3">
            <a:extLst/>
          </a:blip>
          <a:srcRect l="0" t="11443" r="10856" b="0"/>
          <a:stretch>
            <a:fillRect/>
          </a:stretch>
        </p:blipFill>
        <p:spPr>
          <a:xfrm rot="16200000">
            <a:off x="-6448" y="6443"/>
            <a:ext cx="1961254" cy="194836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oogle Shape;115;p13"/>
          <p:cNvSpPr/>
          <p:nvPr/>
        </p:nvSpPr>
        <p:spPr>
          <a:xfrm>
            <a:off x="396626" y="4929577"/>
            <a:ext cx="775022" cy="77502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17;p14"/>
          <p:cNvSpPr/>
          <p:nvPr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4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85" name="Google Shape;118;p14"/>
          <p:cNvSpPr/>
          <p:nvPr/>
        </p:nvSpPr>
        <p:spPr>
          <a:xfrm>
            <a:off x="443345" y="420492"/>
            <a:ext cx="11305311" cy="6026729"/>
          </a:xfrm>
          <a:prstGeom prst="rect">
            <a:avLst/>
          </a:prstGeom>
          <a:solidFill>
            <a:srgbClr val="FDFA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86" name="Title Text"/>
          <p:cNvSpPr txBox="1"/>
          <p:nvPr>
            <p:ph type="title"/>
          </p:nvPr>
        </p:nvSpPr>
        <p:spPr>
          <a:xfrm>
            <a:off x="914400" y="1057274"/>
            <a:ext cx="10511628" cy="101278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idx="1"/>
          </p:nvPr>
        </p:nvSpPr>
        <p:spPr>
          <a:xfrm>
            <a:off x="914400" y="2316066"/>
            <a:ext cx="10511628" cy="3948559"/>
          </a:xfrm>
          <a:prstGeom prst="rect">
            <a:avLst/>
          </a:prstGeom>
        </p:spPr>
        <p:txBody>
          <a:bodyPr lIns="91424" tIns="91424" rIns="91424" bIns="91424"/>
          <a:lstStyle>
            <a:lvl1pPr indent="-342900">
              <a:spcBef>
                <a:spcPts val="1000"/>
              </a:spcBef>
              <a:buSzPts val="1800"/>
              <a:defRPr sz="1800"/>
            </a:lvl1pPr>
            <a:lvl2pPr marL="914400" indent="-342900">
              <a:spcBef>
                <a:spcPts val="1000"/>
              </a:spcBef>
              <a:buSzPts val="1800"/>
              <a:defRPr sz="1800"/>
            </a:lvl2pPr>
            <a:lvl3pPr marL="1371600" indent="-342900">
              <a:spcBef>
                <a:spcPts val="1000"/>
              </a:spcBef>
              <a:buSzPts val="1800"/>
              <a:defRPr sz="1800"/>
            </a:lvl3pPr>
            <a:lvl4pPr marL="1828800" indent="-342900">
              <a:spcBef>
                <a:spcPts val="1000"/>
              </a:spcBef>
              <a:buSzPts val="1800"/>
              <a:defRPr sz="1800"/>
            </a:lvl4pPr>
            <a:lvl5pPr marL="2286000" indent="-342900">
              <a:spcBef>
                <a:spcPts val="1000"/>
              </a:spcBef>
              <a:buSzPts val="1800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132;p17"/>
          <p:cNvSpPr/>
          <p:nvPr/>
        </p:nvSpPr>
        <p:spPr>
          <a:xfrm rot="10800000">
            <a:off x="9949173" y="4755034"/>
            <a:ext cx="2242828" cy="210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85" y="0"/>
                </a:moveTo>
                <a:lnTo>
                  <a:pt x="21600" y="0"/>
                </a:lnTo>
                <a:lnTo>
                  <a:pt x="21560" y="848"/>
                </a:lnTo>
                <a:cubicBezTo>
                  <a:pt x="20448" y="12488"/>
                  <a:pt x="11203" y="21600"/>
                  <a:pt x="0" y="21600"/>
                </a:cubicBezTo>
                <a:lnTo>
                  <a:pt x="0" y="21371"/>
                </a:lnTo>
                <a:cubicBezTo>
                  <a:pt x="11092" y="21371"/>
                  <a:pt x="20245" y="12349"/>
                  <a:pt x="21346" y="825"/>
                </a:cubicBezTo>
                <a:close/>
                <a:moveTo>
                  <a:pt x="20206" y="0"/>
                </a:moveTo>
                <a:lnTo>
                  <a:pt x="20421" y="0"/>
                </a:lnTo>
                <a:lnTo>
                  <a:pt x="20387" y="720"/>
                </a:lnTo>
                <a:cubicBezTo>
                  <a:pt x="19335" y="11726"/>
                  <a:pt x="10593" y="20343"/>
                  <a:pt x="0" y="20343"/>
                </a:cubicBezTo>
                <a:lnTo>
                  <a:pt x="0" y="20114"/>
                </a:lnTo>
                <a:cubicBezTo>
                  <a:pt x="10483" y="20114"/>
                  <a:pt x="19132" y="11588"/>
                  <a:pt x="20172" y="698"/>
                </a:cubicBezTo>
                <a:close/>
                <a:moveTo>
                  <a:pt x="19026" y="0"/>
                </a:moveTo>
                <a:lnTo>
                  <a:pt x="19241" y="0"/>
                </a:lnTo>
                <a:lnTo>
                  <a:pt x="19213" y="592"/>
                </a:lnTo>
                <a:cubicBezTo>
                  <a:pt x="18222" y="10964"/>
                  <a:pt x="9984" y="19084"/>
                  <a:pt x="0" y="19084"/>
                </a:cubicBezTo>
                <a:lnTo>
                  <a:pt x="0" y="18856"/>
                </a:lnTo>
                <a:cubicBezTo>
                  <a:pt x="9873" y="18856"/>
                  <a:pt x="18020" y="10825"/>
                  <a:pt x="18999" y="568"/>
                </a:cubicBezTo>
                <a:close/>
                <a:moveTo>
                  <a:pt x="17848" y="0"/>
                </a:moveTo>
                <a:lnTo>
                  <a:pt x="18062" y="0"/>
                </a:lnTo>
                <a:lnTo>
                  <a:pt x="18040" y="463"/>
                </a:lnTo>
                <a:cubicBezTo>
                  <a:pt x="17110" y="10203"/>
                  <a:pt x="9374" y="17827"/>
                  <a:pt x="0" y="17827"/>
                </a:cubicBezTo>
                <a:lnTo>
                  <a:pt x="0" y="17598"/>
                </a:lnTo>
                <a:cubicBezTo>
                  <a:pt x="9263" y="17598"/>
                  <a:pt x="16907" y="10065"/>
                  <a:pt x="17827" y="440"/>
                </a:cubicBezTo>
                <a:close/>
                <a:moveTo>
                  <a:pt x="16668" y="0"/>
                </a:moveTo>
                <a:lnTo>
                  <a:pt x="16883" y="0"/>
                </a:lnTo>
                <a:lnTo>
                  <a:pt x="16867" y="335"/>
                </a:lnTo>
                <a:cubicBezTo>
                  <a:pt x="15997" y="9441"/>
                  <a:pt x="8765" y="16570"/>
                  <a:pt x="0" y="16570"/>
                </a:cubicBezTo>
                <a:lnTo>
                  <a:pt x="0" y="16341"/>
                </a:lnTo>
                <a:cubicBezTo>
                  <a:pt x="8653" y="16341"/>
                  <a:pt x="15794" y="9303"/>
                  <a:pt x="16653" y="313"/>
                </a:cubicBezTo>
                <a:close/>
                <a:moveTo>
                  <a:pt x="15489" y="0"/>
                </a:moveTo>
                <a:lnTo>
                  <a:pt x="15703" y="0"/>
                </a:lnTo>
                <a:lnTo>
                  <a:pt x="15693" y="206"/>
                </a:lnTo>
                <a:cubicBezTo>
                  <a:pt x="14884" y="8678"/>
                  <a:pt x="8154" y="15311"/>
                  <a:pt x="0" y="15311"/>
                </a:cubicBezTo>
                <a:lnTo>
                  <a:pt x="0" y="15083"/>
                </a:lnTo>
                <a:cubicBezTo>
                  <a:pt x="8044" y="15083"/>
                  <a:pt x="14682" y="8540"/>
                  <a:pt x="15480" y="183"/>
                </a:cubicBezTo>
                <a:close/>
                <a:moveTo>
                  <a:pt x="14310" y="0"/>
                </a:moveTo>
                <a:lnTo>
                  <a:pt x="14524" y="0"/>
                </a:lnTo>
                <a:lnTo>
                  <a:pt x="14520" y="78"/>
                </a:lnTo>
                <a:cubicBezTo>
                  <a:pt x="13772" y="7917"/>
                  <a:pt x="7545" y="14054"/>
                  <a:pt x="0" y="14054"/>
                </a:cubicBezTo>
                <a:lnTo>
                  <a:pt x="0" y="13825"/>
                </a:lnTo>
                <a:cubicBezTo>
                  <a:pt x="7434" y="13825"/>
                  <a:pt x="13569" y="7778"/>
                  <a:pt x="14307" y="55"/>
                </a:cubicBezTo>
                <a:close/>
                <a:moveTo>
                  <a:pt x="13123" y="0"/>
                </a:moveTo>
                <a:lnTo>
                  <a:pt x="13340" y="0"/>
                </a:lnTo>
                <a:lnTo>
                  <a:pt x="13144" y="1369"/>
                </a:lnTo>
                <a:cubicBezTo>
                  <a:pt x="11891" y="7882"/>
                  <a:pt x="6474" y="12797"/>
                  <a:pt x="0" y="12797"/>
                </a:cubicBezTo>
                <a:lnTo>
                  <a:pt x="0" y="12568"/>
                </a:lnTo>
                <a:cubicBezTo>
                  <a:pt x="6370" y="12568"/>
                  <a:pt x="11700" y="7733"/>
                  <a:pt x="12933" y="1324"/>
                </a:cubicBezTo>
                <a:close/>
                <a:moveTo>
                  <a:pt x="11931" y="0"/>
                </a:moveTo>
                <a:lnTo>
                  <a:pt x="12148" y="0"/>
                </a:lnTo>
                <a:lnTo>
                  <a:pt x="11988" y="1116"/>
                </a:lnTo>
                <a:cubicBezTo>
                  <a:pt x="10845" y="7057"/>
                  <a:pt x="5904" y="11539"/>
                  <a:pt x="0" y="11539"/>
                </a:cubicBezTo>
                <a:lnTo>
                  <a:pt x="0" y="11310"/>
                </a:lnTo>
                <a:cubicBezTo>
                  <a:pt x="5801" y="11310"/>
                  <a:pt x="10655" y="6907"/>
                  <a:pt x="11778" y="1070"/>
                </a:cubicBezTo>
                <a:close/>
                <a:moveTo>
                  <a:pt x="10740" y="0"/>
                </a:moveTo>
                <a:lnTo>
                  <a:pt x="10957" y="0"/>
                </a:lnTo>
                <a:lnTo>
                  <a:pt x="10833" y="862"/>
                </a:lnTo>
                <a:cubicBezTo>
                  <a:pt x="9800" y="6231"/>
                  <a:pt x="5335" y="10281"/>
                  <a:pt x="0" y="10281"/>
                </a:cubicBezTo>
                <a:lnTo>
                  <a:pt x="0" y="10052"/>
                </a:lnTo>
                <a:cubicBezTo>
                  <a:pt x="5232" y="10052"/>
                  <a:pt x="9610" y="6081"/>
                  <a:pt x="10623" y="816"/>
                </a:cubicBezTo>
                <a:close/>
                <a:moveTo>
                  <a:pt x="9548" y="0"/>
                </a:moveTo>
                <a:lnTo>
                  <a:pt x="9766" y="0"/>
                </a:lnTo>
                <a:lnTo>
                  <a:pt x="9678" y="609"/>
                </a:lnTo>
                <a:cubicBezTo>
                  <a:pt x="8755" y="5406"/>
                  <a:pt x="4766" y="9024"/>
                  <a:pt x="0" y="9024"/>
                </a:cubicBezTo>
                <a:lnTo>
                  <a:pt x="0" y="8795"/>
                </a:lnTo>
                <a:cubicBezTo>
                  <a:pt x="4663" y="8795"/>
                  <a:pt x="8564" y="5256"/>
                  <a:pt x="9467" y="563"/>
                </a:cubicBezTo>
                <a:close/>
                <a:moveTo>
                  <a:pt x="8341" y="0"/>
                </a:moveTo>
                <a:lnTo>
                  <a:pt x="8556" y="0"/>
                </a:lnTo>
                <a:lnTo>
                  <a:pt x="8522" y="356"/>
                </a:lnTo>
                <a:cubicBezTo>
                  <a:pt x="7709" y="4580"/>
                  <a:pt x="4196" y="7766"/>
                  <a:pt x="0" y="7766"/>
                </a:cubicBezTo>
                <a:lnTo>
                  <a:pt x="0" y="7537"/>
                </a:lnTo>
                <a:cubicBezTo>
                  <a:pt x="4094" y="7537"/>
                  <a:pt x="7519" y="4429"/>
                  <a:pt x="8312" y="310"/>
                </a:cubicBezTo>
                <a:close/>
                <a:moveTo>
                  <a:pt x="7162" y="0"/>
                </a:moveTo>
                <a:lnTo>
                  <a:pt x="7377" y="0"/>
                </a:lnTo>
                <a:lnTo>
                  <a:pt x="7367" y="103"/>
                </a:lnTo>
                <a:cubicBezTo>
                  <a:pt x="6665" y="3754"/>
                  <a:pt x="3629" y="6508"/>
                  <a:pt x="0" y="6508"/>
                </a:cubicBezTo>
                <a:lnTo>
                  <a:pt x="0" y="6280"/>
                </a:lnTo>
                <a:cubicBezTo>
                  <a:pt x="3524" y="6280"/>
                  <a:pt x="6474" y="3604"/>
                  <a:pt x="7157" y="57"/>
                </a:cubicBezTo>
                <a:close/>
                <a:moveTo>
                  <a:pt x="5944" y="0"/>
                </a:moveTo>
                <a:lnTo>
                  <a:pt x="6168" y="0"/>
                </a:lnTo>
                <a:lnTo>
                  <a:pt x="5842" y="1119"/>
                </a:lnTo>
                <a:cubicBezTo>
                  <a:pt x="4878" y="3545"/>
                  <a:pt x="2623" y="5251"/>
                  <a:pt x="0" y="5251"/>
                </a:cubicBezTo>
                <a:lnTo>
                  <a:pt x="0" y="5022"/>
                </a:lnTo>
                <a:cubicBezTo>
                  <a:pt x="2533" y="5022"/>
                  <a:pt x="4712" y="3374"/>
                  <a:pt x="5643" y="1030"/>
                </a:cubicBezTo>
                <a:close/>
                <a:moveTo>
                  <a:pt x="4715" y="0"/>
                </a:moveTo>
                <a:lnTo>
                  <a:pt x="4939" y="0"/>
                </a:lnTo>
                <a:lnTo>
                  <a:pt x="4755" y="630"/>
                </a:lnTo>
                <a:cubicBezTo>
                  <a:pt x="3970" y="2604"/>
                  <a:pt x="2134" y="3993"/>
                  <a:pt x="0" y="3993"/>
                </a:cubicBezTo>
                <a:lnTo>
                  <a:pt x="0" y="3764"/>
                </a:lnTo>
                <a:cubicBezTo>
                  <a:pt x="2046" y="3764"/>
                  <a:pt x="3805" y="2433"/>
                  <a:pt x="4557" y="540"/>
                </a:cubicBezTo>
                <a:close/>
                <a:moveTo>
                  <a:pt x="3486" y="0"/>
                </a:moveTo>
                <a:lnTo>
                  <a:pt x="3710" y="0"/>
                </a:lnTo>
                <a:lnTo>
                  <a:pt x="3669" y="140"/>
                </a:lnTo>
                <a:cubicBezTo>
                  <a:pt x="3063" y="1664"/>
                  <a:pt x="1647" y="2736"/>
                  <a:pt x="0" y="2736"/>
                </a:cubicBezTo>
                <a:lnTo>
                  <a:pt x="0" y="2507"/>
                </a:lnTo>
                <a:cubicBezTo>
                  <a:pt x="1558" y="2507"/>
                  <a:pt x="2898" y="1493"/>
                  <a:pt x="3471" y="51"/>
                </a:cubicBezTo>
                <a:close/>
                <a:moveTo>
                  <a:pt x="2108" y="0"/>
                </a:moveTo>
                <a:lnTo>
                  <a:pt x="2405" y="0"/>
                </a:lnTo>
                <a:lnTo>
                  <a:pt x="2324" y="159"/>
                </a:lnTo>
                <a:cubicBezTo>
                  <a:pt x="1820" y="954"/>
                  <a:pt x="966" y="1478"/>
                  <a:pt x="0" y="1478"/>
                </a:cubicBezTo>
                <a:lnTo>
                  <a:pt x="0" y="1250"/>
                </a:lnTo>
                <a:cubicBezTo>
                  <a:pt x="714" y="1250"/>
                  <a:pt x="1361" y="940"/>
                  <a:pt x="1830" y="440"/>
                </a:cubicBezTo>
                <a:close/>
              </a:path>
            </a:pathLst>
          </a:custGeom>
          <a:solidFill>
            <a:srgbClr val="EDF2F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211" name="Title Text"/>
          <p:cNvSpPr txBox="1"/>
          <p:nvPr>
            <p:ph type="title"/>
          </p:nvPr>
        </p:nvSpPr>
        <p:spPr>
          <a:xfrm>
            <a:off x="758951" y="758951"/>
            <a:ext cx="3932239" cy="152466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3" name="Body Level One…"/>
          <p:cNvSpPr txBox="1"/>
          <p:nvPr>
            <p:ph type="body" sz="quarter" idx="1"/>
          </p:nvPr>
        </p:nvSpPr>
        <p:spPr>
          <a:xfrm>
            <a:off x="758951" y="2286000"/>
            <a:ext cx="3932239" cy="3567087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Google Shape;136;p17"/>
          <p:cNvSpPr txBox="1"/>
          <p:nvPr>
            <p:ph type="body" sz="half" idx="21"/>
          </p:nvPr>
        </p:nvSpPr>
        <p:spPr>
          <a:xfrm>
            <a:off x="5183187" y="741458"/>
            <a:ext cx="6242840" cy="5119594"/>
          </a:xfrm>
          <a:prstGeom prst="rect">
            <a:avLst/>
          </a:prstGeom>
        </p:spPr>
        <p:txBody>
          <a:bodyPr/>
          <a:lstStyle/>
          <a:p>
            <a:pPr indent="-431800">
              <a:buSzPts val="3200"/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138;p18"/>
          <p:cNvSpPr/>
          <p:nvPr/>
        </p:nvSpPr>
        <p:spPr>
          <a:xfrm rot="10800000">
            <a:off x="9949173" y="4755034"/>
            <a:ext cx="2242828" cy="210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85" y="0"/>
                </a:moveTo>
                <a:lnTo>
                  <a:pt x="21600" y="0"/>
                </a:lnTo>
                <a:lnTo>
                  <a:pt x="21560" y="848"/>
                </a:lnTo>
                <a:cubicBezTo>
                  <a:pt x="20448" y="12488"/>
                  <a:pt x="11203" y="21600"/>
                  <a:pt x="0" y="21600"/>
                </a:cubicBezTo>
                <a:lnTo>
                  <a:pt x="0" y="21371"/>
                </a:lnTo>
                <a:cubicBezTo>
                  <a:pt x="11092" y="21371"/>
                  <a:pt x="20245" y="12349"/>
                  <a:pt x="21346" y="825"/>
                </a:cubicBezTo>
                <a:close/>
                <a:moveTo>
                  <a:pt x="20206" y="0"/>
                </a:moveTo>
                <a:lnTo>
                  <a:pt x="20421" y="0"/>
                </a:lnTo>
                <a:lnTo>
                  <a:pt x="20387" y="720"/>
                </a:lnTo>
                <a:cubicBezTo>
                  <a:pt x="19335" y="11726"/>
                  <a:pt x="10593" y="20343"/>
                  <a:pt x="0" y="20343"/>
                </a:cubicBezTo>
                <a:lnTo>
                  <a:pt x="0" y="20114"/>
                </a:lnTo>
                <a:cubicBezTo>
                  <a:pt x="10483" y="20114"/>
                  <a:pt x="19132" y="11588"/>
                  <a:pt x="20172" y="698"/>
                </a:cubicBezTo>
                <a:close/>
                <a:moveTo>
                  <a:pt x="19026" y="0"/>
                </a:moveTo>
                <a:lnTo>
                  <a:pt x="19241" y="0"/>
                </a:lnTo>
                <a:lnTo>
                  <a:pt x="19213" y="592"/>
                </a:lnTo>
                <a:cubicBezTo>
                  <a:pt x="18222" y="10964"/>
                  <a:pt x="9984" y="19084"/>
                  <a:pt x="0" y="19084"/>
                </a:cubicBezTo>
                <a:lnTo>
                  <a:pt x="0" y="18856"/>
                </a:lnTo>
                <a:cubicBezTo>
                  <a:pt x="9873" y="18856"/>
                  <a:pt x="18020" y="10825"/>
                  <a:pt x="18999" y="568"/>
                </a:cubicBezTo>
                <a:close/>
                <a:moveTo>
                  <a:pt x="17848" y="0"/>
                </a:moveTo>
                <a:lnTo>
                  <a:pt x="18062" y="0"/>
                </a:lnTo>
                <a:lnTo>
                  <a:pt x="18040" y="463"/>
                </a:lnTo>
                <a:cubicBezTo>
                  <a:pt x="17110" y="10203"/>
                  <a:pt x="9374" y="17827"/>
                  <a:pt x="0" y="17827"/>
                </a:cubicBezTo>
                <a:lnTo>
                  <a:pt x="0" y="17598"/>
                </a:lnTo>
                <a:cubicBezTo>
                  <a:pt x="9263" y="17598"/>
                  <a:pt x="16907" y="10065"/>
                  <a:pt x="17827" y="440"/>
                </a:cubicBezTo>
                <a:close/>
                <a:moveTo>
                  <a:pt x="16668" y="0"/>
                </a:moveTo>
                <a:lnTo>
                  <a:pt x="16883" y="0"/>
                </a:lnTo>
                <a:lnTo>
                  <a:pt x="16867" y="335"/>
                </a:lnTo>
                <a:cubicBezTo>
                  <a:pt x="15997" y="9441"/>
                  <a:pt x="8765" y="16570"/>
                  <a:pt x="0" y="16570"/>
                </a:cubicBezTo>
                <a:lnTo>
                  <a:pt x="0" y="16341"/>
                </a:lnTo>
                <a:cubicBezTo>
                  <a:pt x="8653" y="16341"/>
                  <a:pt x="15794" y="9303"/>
                  <a:pt x="16653" y="313"/>
                </a:cubicBezTo>
                <a:close/>
                <a:moveTo>
                  <a:pt x="15489" y="0"/>
                </a:moveTo>
                <a:lnTo>
                  <a:pt x="15703" y="0"/>
                </a:lnTo>
                <a:lnTo>
                  <a:pt x="15693" y="206"/>
                </a:lnTo>
                <a:cubicBezTo>
                  <a:pt x="14884" y="8678"/>
                  <a:pt x="8154" y="15311"/>
                  <a:pt x="0" y="15311"/>
                </a:cubicBezTo>
                <a:lnTo>
                  <a:pt x="0" y="15083"/>
                </a:lnTo>
                <a:cubicBezTo>
                  <a:pt x="8044" y="15083"/>
                  <a:pt x="14682" y="8540"/>
                  <a:pt x="15480" y="183"/>
                </a:cubicBezTo>
                <a:close/>
                <a:moveTo>
                  <a:pt x="14310" y="0"/>
                </a:moveTo>
                <a:lnTo>
                  <a:pt x="14524" y="0"/>
                </a:lnTo>
                <a:lnTo>
                  <a:pt x="14520" y="78"/>
                </a:lnTo>
                <a:cubicBezTo>
                  <a:pt x="13772" y="7917"/>
                  <a:pt x="7545" y="14054"/>
                  <a:pt x="0" y="14054"/>
                </a:cubicBezTo>
                <a:lnTo>
                  <a:pt x="0" y="13825"/>
                </a:lnTo>
                <a:cubicBezTo>
                  <a:pt x="7434" y="13825"/>
                  <a:pt x="13569" y="7778"/>
                  <a:pt x="14307" y="55"/>
                </a:cubicBezTo>
                <a:close/>
                <a:moveTo>
                  <a:pt x="13123" y="0"/>
                </a:moveTo>
                <a:lnTo>
                  <a:pt x="13340" y="0"/>
                </a:lnTo>
                <a:lnTo>
                  <a:pt x="13144" y="1369"/>
                </a:lnTo>
                <a:cubicBezTo>
                  <a:pt x="11891" y="7882"/>
                  <a:pt x="6474" y="12797"/>
                  <a:pt x="0" y="12797"/>
                </a:cubicBezTo>
                <a:lnTo>
                  <a:pt x="0" y="12568"/>
                </a:lnTo>
                <a:cubicBezTo>
                  <a:pt x="6370" y="12568"/>
                  <a:pt x="11700" y="7733"/>
                  <a:pt x="12933" y="1324"/>
                </a:cubicBezTo>
                <a:close/>
                <a:moveTo>
                  <a:pt x="11931" y="0"/>
                </a:moveTo>
                <a:lnTo>
                  <a:pt x="12148" y="0"/>
                </a:lnTo>
                <a:lnTo>
                  <a:pt x="11988" y="1116"/>
                </a:lnTo>
                <a:cubicBezTo>
                  <a:pt x="10845" y="7057"/>
                  <a:pt x="5904" y="11539"/>
                  <a:pt x="0" y="11539"/>
                </a:cubicBezTo>
                <a:lnTo>
                  <a:pt x="0" y="11310"/>
                </a:lnTo>
                <a:cubicBezTo>
                  <a:pt x="5801" y="11310"/>
                  <a:pt x="10655" y="6907"/>
                  <a:pt x="11778" y="1070"/>
                </a:cubicBezTo>
                <a:close/>
                <a:moveTo>
                  <a:pt x="10740" y="0"/>
                </a:moveTo>
                <a:lnTo>
                  <a:pt x="10957" y="0"/>
                </a:lnTo>
                <a:lnTo>
                  <a:pt x="10833" y="862"/>
                </a:lnTo>
                <a:cubicBezTo>
                  <a:pt x="9800" y="6231"/>
                  <a:pt x="5335" y="10281"/>
                  <a:pt x="0" y="10281"/>
                </a:cubicBezTo>
                <a:lnTo>
                  <a:pt x="0" y="10052"/>
                </a:lnTo>
                <a:cubicBezTo>
                  <a:pt x="5232" y="10052"/>
                  <a:pt x="9610" y="6081"/>
                  <a:pt x="10623" y="816"/>
                </a:cubicBezTo>
                <a:close/>
                <a:moveTo>
                  <a:pt x="9548" y="0"/>
                </a:moveTo>
                <a:lnTo>
                  <a:pt x="9766" y="0"/>
                </a:lnTo>
                <a:lnTo>
                  <a:pt x="9678" y="609"/>
                </a:lnTo>
                <a:cubicBezTo>
                  <a:pt x="8755" y="5406"/>
                  <a:pt x="4766" y="9024"/>
                  <a:pt x="0" y="9024"/>
                </a:cubicBezTo>
                <a:lnTo>
                  <a:pt x="0" y="8795"/>
                </a:lnTo>
                <a:cubicBezTo>
                  <a:pt x="4663" y="8795"/>
                  <a:pt x="8564" y="5256"/>
                  <a:pt x="9467" y="563"/>
                </a:cubicBezTo>
                <a:close/>
                <a:moveTo>
                  <a:pt x="8341" y="0"/>
                </a:moveTo>
                <a:lnTo>
                  <a:pt x="8556" y="0"/>
                </a:lnTo>
                <a:lnTo>
                  <a:pt x="8522" y="356"/>
                </a:lnTo>
                <a:cubicBezTo>
                  <a:pt x="7709" y="4580"/>
                  <a:pt x="4196" y="7766"/>
                  <a:pt x="0" y="7766"/>
                </a:cubicBezTo>
                <a:lnTo>
                  <a:pt x="0" y="7537"/>
                </a:lnTo>
                <a:cubicBezTo>
                  <a:pt x="4094" y="7537"/>
                  <a:pt x="7519" y="4429"/>
                  <a:pt x="8312" y="310"/>
                </a:cubicBezTo>
                <a:close/>
                <a:moveTo>
                  <a:pt x="7162" y="0"/>
                </a:moveTo>
                <a:lnTo>
                  <a:pt x="7377" y="0"/>
                </a:lnTo>
                <a:lnTo>
                  <a:pt x="7367" y="103"/>
                </a:lnTo>
                <a:cubicBezTo>
                  <a:pt x="6665" y="3754"/>
                  <a:pt x="3629" y="6508"/>
                  <a:pt x="0" y="6508"/>
                </a:cubicBezTo>
                <a:lnTo>
                  <a:pt x="0" y="6280"/>
                </a:lnTo>
                <a:cubicBezTo>
                  <a:pt x="3524" y="6280"/>
                  <a:pt x="6474" y="3604"/>
                  <a:pt x="7157" y="57"/>
                </a:cubicBezTo>
                <a:close/>
                <a:moveTo>
                  <a:pt x="5944" y="0"/>
                </a:moveTo>
                <a:lnTo>
                  <a:pt x="6168" y="0"/>
                </a:lnTo>
                <a:lnTo>
                  <a:pt x="5842" y="1119"/>
                </a:lnTo>
                <a:cubicBezTo>
                  <a:pt x="4878" y="3545"/>
                  <a:pt x="2623" y="5251"/>
                  <a:pt x="0" y="5251"/>
                </a:cubicBezTo>
                <a:lnTo>
                  <a:pt x="0" y="5022"/>
                </a:lnTo>
                <a:cubicBezTo>
                  <a:pt x="2533" y="5022"/>
                  <a:pt x="4712" y="3374"/>
                  <a:pt x="5643" y="1030"/>
                </a:cubicBezTo>
                <a:close/>
                <a:moveTo>
                  <a:pt x="4715" y="0"/>
                </a:moveTo>
                <a:lnTo>
                  <a:pt x="4939" y="0"/>
                </a:lnTo>
                <a:lnTo>
                  <a:pt x="4755" y="630"/>
                </a:lnTo>
                <a:cubicBezTo>
                  <a:pt x="3970" y="2604"/>
                  <a:pt x="2134" y="3993"/>
                  <a:pt x="0" y="3993"/>
                </a:cubicBezTo>
                <a:lnTo>
                  <a:pt x="0" y="3764"/>
                </a:lnTo>
                <a:cubicBezTo>
                  <a:pt x="2046" y="3764"/>
                  <a:pt x="3805" y="2433"/>
                  <a:pt x="4557" y="540"/>
                </a:cubicBezTo>
                <a:close/>
                <a:moveTo>
                  <a:pt x="3486" y="0"/>
                </a:moveTo>
                <a:lnTo>
                  <a:pt x="3710" y="0"/>
                </a:lnTo>
                <a:lnTo>
                  <a:pt x="3669" y="140"/>
                </a:lnTo>
                <a:cubicBezTo>
                  <a:pt x="3063" y="1664"/>
                  <a:pt x="1647" y="2736"/>
                  <a:pt x="0" y="2736"/>
                </a:cubicBezTo>
                <a:lnTo>
                  <a:pt x="0" y="2507"/>
                </a:lnTo>
                <a:cubicBezTo>
                  <a:pt x="1558" y="2507"/>
                  <a:pt x="2898" y="1493"/>
                  <a:pt x="3471" y="51"/>
                </a:cubicBezTo>
                <a:close/>
                <a:moveTo>
                  <a:pt x="2108" y="0"/>
                </a:moveTo>
                <a:lnTo>
                  <a:pt x="2405" y="0"/>
                </a:lnTo>
                <a:lnTo>
                  <a:pt x="2324" y="159"/>
                </a:lnTo>
                <a:cubicBezTo>
                  <a:pt x="1820" y="954"/>
                  <a:pt x="966" y="1478"/>
                  <a:pt x="0" y="1478"/>
                </a:cubicBezTo>
                <a:lnTo>
                  <a:pt x="0" y="1250"/>
                </a:lnTo>
                <a:cubicBezTo>
                  <a:pt x="714" y="1250"/>
                  <a:pt x="1361" y="940"/>
                  <a:pt x="1830" y="440"/>
                </a:cubicBezTo>
                <a:close/>
              </a:path>
            </a:pathLst>
          </a:custGeom>
          <a:solidFill>
            <a:srgbClr val="EDF2F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222" name="Title Text"/>
          <p:cNvSpPr txBox="1"/>
          <p:nvPr>
            <p:ph type="title"/>
          </p:nvPr>
        </p:nvSpPr>
        <p:spPr>
          <a:xfrm>
            <a:off x="760938" y="755372"/>
            <a:ext cx="3931921" cy="152704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4" name="Body Level One…"/>
          <p:cNvSpPr txBox="1"/>
          <p:nvPr>
            <p:ph type="body" sz="quarter" idx="1"/>
          </p:nvPr>
        </p:nvSpPr>
        <p:spPr>
          <a:xfrm>
            <a:off x="760938" y="2286000"/>
            <a:ext cx="3931921" cy="3811589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Google Shape;142;p18"/>
          <p:cNvSpPr/>
          <p:nvPr>
            <p:ph type="pic" sz="half" idx="21"/>
          </p:nvPr>
        </p:nvSpPr>
        <p:spPr>
          <a:xfrm>
            <a:off x="5262700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/>
          <p:nvPr>
            <p:ph type="title"/>
          </p:nvPr>
        </p:nvSpPr>
        <p:spPr>
          <a:xfrm>
            <a:off x="4364809" y="1057274"/>
            <a:ext cx="7043618" cy="2520217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Google Shape;16;p3"/>
          <p:cNvSpPr/>
          <p:nvPr/>
        </p:nvSpPr>
        <p:spPr>
          <a:xfrm>
            <a:off x="-5568" y="-2784"/>
            <a:ext cx="3443288" cy="689133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pic>
        <p:nvPicPr>
          <p:cNvPr id="26" name="Google Shape;17;p3" descr="Google Shape;17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310" y="-2784"/>
            <a:ext cx="1734411" cy="516731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Google Shape;18;p3"/>
          <p:cNvSpPr/>
          <p:nvPr/>
        </p:nvSpPr>
        <p:spPr>
          <a:xfrm>
            <a:off x="1721621" y="-2785"/>
            <a:ext cx="1716116" cy="17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5" y="0"/>
                </a:moveTo>
                <a:lnTo>
                  <a:pt x="1389" y="0"/>
                </a:lnTo>
                <a:cubicBezTo>
                  <a:pt x="1389" y="11145"/>
                  <a:pt x="10455" y="20210"/>
                  <a:pt x="21599" y="20210"/>
                </a:cubicBezTo>
                <a:lnTo>
                  <a:pt x="21599" y="20424"/>
                </a:lnTo>
                <a:lnTo>
                  <a:pt x="21600" y="20425"/>
                </a:lnTo>
                <a:cubicBezTo>
                  <a:pt x="10338" y="20425"/>
                  <a:pt x="1175" y="11262"/>
                  <a:pt x="1175" y="0"/>
                </a:cubicBezTo>
                <a:close/>
                <a:moveTo>
                  <a:pt x="0" y="0"/>
                </a:moveTo>
                <a:lnTo>
                  <a:pt x="214" y="0"/>
                </a:lnTo>
                <a:cubicBezTo>
                  <a:pt x="214" y="11793"/>
                  <a:pt x="9807" y="21386"/>
                  <a:pt x="21600" y="21386"/>
                </a:cubicBezTo>
                <a:lnTo>
                  <a:pt x="21600" y="21600"/>
                </a:lnTo>
                <a:cubicBezTo>
                  <a:pt x="9690" y="21600"/>
                  <a:pt x="0" y="11910"/>
                  <a:pt x="0" y="0"/>
                </a:cubicBezTo>
                <a:close/>
                <a:moveTo>
                  <a:pt x="2351" y="0"/>
                </a:moveTo>
                <a:lnTo>
                  <a:pt x="2565" y="0"/>
                </a:lnTo>
                <a:cubicBezTo>
                  <a:pt x="2565" y="10497"/>
                  <a:pt x="11105" y="19035"/>
                  <a:pt x="21600" y="19035"/>
                </a:cubicBezTo>
                <a:lnTo>
                  <a:pt x="21600" y="19249"/>
                </a:lnTo>
                <a:cubicBezTo>
                  <a:pt x="10986" y="19249"/>
                  <a:pt x="2351" y="10614"/>
                  <a:pt x="2351" y="0"/>
                </a:cubicBezTo>
                <a:close/>
                <a:moveTo>
                  <a:pt x="3526" y="0"/>
                </a:moveTo>
                <a:lnTo>
                  <a:pt x="3740" y="0"/>
                </a:lnTo>
                <a:cubicBezTo>
                  <a:pt x="3740" y="9847"/>
                  <a:pt x="11751" y="17860"/>
                  <a:pt x="21600" y="17860"/>
                </a:cubicBezTo>
                <a:lnTo>
                  <a:pt x="21600" y="18074"/>
                </a:lnTo>
                <a:cubicBezTo>
                  <a:pt x="11634" y="18074"/>
                  <a:pt x="3526" y="9966"/>
                  <a:pt x="3526" y="0"/>
                </a:cubicBezTo>
                <a:close/>
                <a:moveTo>
                  <a:pt x="4701" y="0"/>
                </a:moveTo>
                <a:lnTo>
                  <a:pt x="4915" y="0"/>
                </a:lnTo>
                <a:cubicBezTo>
                  <a:pt x="4915" y="9199"/>
                  <a:pt x="12399" y="16684"/>
                  <a:pt x="21599" y="16684"/>
                </a:cubicBezTo>
                <a:lnTo>
                  <a:pt x="21599" y="16898"/>
                </a:lnTo>
                <a:lnTo>
                  <a:pt x="21600" y="16899"/>
                </a:lnTo>
                <a:cubicBezTo>
                  <a:pt x="12282" y="16899"/>
                  <a:pt x="4701" y="9318"/>
                  <a:pt x="4701" y="0"/>
                </a:cubicBezTo>
                <a:close/>
                <a:moveTo>
                  <a:pt x="5877" y="0"/>
                </a:moveTo>
                <a:lnTo>
                  <a:pt x="6091" y="0"/>
                </a:lnTo>
                <a:cubicBezTo>
                  <a:pt x="6091" y="8551"/>
                  <a:pt x="13049" y="15509"/>
                  <a:pt x="21600" y="15509"/>
                </a:cubicBezTo>
                <a:lnTo>
                  <a:pt x="21600" y="15723"/>
                </a:lnTo>
                <a:cubicBezTo>
                  <a:pt x="12931" y="15723"/>
                  <a:pt x="5877" y="8669"/>
                  <a:pt x="5877" y="0"/>
                </a:cubicBezTo>
                <a:close/>
                <a:moveTo>
                  <a:pt x="7052" y="0"/>
                </a:moveTo>
                <a:lnTo>
                  <a:pt x="7266" y="0"/>
                </a:lnTo>
                <a:cubicBezTo>
                  <a:pt x="7266" y="7903"/>
                  <a:pt x="13697" y="14334"/>
                  <a:pt x="21600" y="14334"/>
                </a:cubicBezTo>
                <a:lnTo>
                  <a:pt x="21600" y="14548"/>
                </a:lnTo>
                <a:cubicBezTo>
                  <a:pt x="13579" y="14548"/>
                  <a:pt x="7052" y="8021"/>
                  <a:pt x="7052" y="0"/>
                </a:cubicBezTo>
                <a:close/>
                <a:moveTo>
                  <a:pt x="8227" y="0"/>
                </a:moveTo>
                <a:lnTo>
                  <a:pt x="8441" y="0"/>
                </a:lnTo>
                <a:cubicBezTo>
                  <a:pt x="8441" y="7255"/>
                  <a:pt x="14343" y="13158"/>
                  <a:pt x="21599" y="13158"/>
                </a:cubicBezTo>
                <a:lnTo>
                  <a:pt x="21599" y="13371"/>
                </a:lnTo>
                <a:lnTo>
                  <a:pt x="21600" y="13373"/>
                </a:lnTo>
                <a:cubicBezTo>
                  <a:pt x="14227" y="13373"/>
                  <a:pt x="8227" y="7374"/>
                  <a:pt x="8227" y="0"/>
                </a:cubicBezTo>
                <a:close/>
                <a:moveTo>
                  <a:pt x="9404" y="0"/>
                </a:moveTo>
                <a:lnTo>
                  <a:pt x="9617" y="0"/>
                </a:lnTo>
                <a:cubicBezTo>
                  <a:pt x="9617" y="6607"/>
                  <a:pt x="14993" y="11983"/>
                  <a:pt x="21600" y="11983"/>
                </a:cubicBezTo>
                <a:lnTo>
                  <a:pt x="21600" y="12196"/>
                </a:lnTo>
                <a:cubicBezTo>
                  <a:pt x="14875" y="12196"/>
                  <a:pt x="9404" y="6725"/>
                  <a:pt x="9404" y="0"/>
                </a:cubicBezTo>
                <a:close/>
                <a:moveTo>
                  <a:pt x="10579" y="0"/>
                </a:moveTo>
                <a:lnTo>
                  <a:pt x="10792" y="0"/>
                </a:lnTo>
                <a:cubicBezTo>
                  <a:pt x="10792" y="5959"/>
                  <a:pt x="15641" y="10808"/>
                  <a:pt x="21600" y="10808"/>
                </a:cubicBezTo>
                <a:lnTo>
                  <a:pt x="21600" y="11021"/>
                </a:lnTo>
                <a:cubicBezTo>
                  <a:pt x="15523" y="11021"/>
                  <a:pt x="10579" y="6077"/>
                  <a:pt x="10579" y="0"/>
                </a:cubicBezTo>
                <a:close/>
                <a:moveTo>
                  <a:pt x="11754" y="0"/>
                </a:moveTo>
                <a:lnTo>
                  <a:pt x="11967" y="0"/>
                </a:lnTo>
                <a:cubicBezTo>
                  <a:pt x="11967" y="5311"/>
                  <a:pt x="16289" y="9631"/>
                  <a:pt x="21600" y="9631"/>
                </a:cubicBezTo>
                <a:lnTo>
                  <a:pt x="21600" y="9846"/>
                </a:lnTo>
                <a:cubicBezTo>
                  <a:pt x="16171" y="9846"/>
                  <a:pt x="11754" y="5429"/>
                  <a:pt x="11754" y="0"/>
                </a:cubicBezTo>
                <a:close/>
                <a:moveTo>
                  <a:pt x="12930" y="0"/>
                </a:moveTo>
                <a:lnTo>
                  <a:pt x="13144" y="0"/>
                </a:lnTo>
                <a:cubicBezTo>
                  <a:pt x="13144" y="4663"/>
                  <a:pt x="16938" y="8456"/>
                  <a:pt x="21600" y="8456"/>
                </a:cubicBezTo>
                <a:lnTo>
                  <a:pt x="21600" y="8670"/>
                </a:lnTo>
                <a:cubicBezTo>
                  <a:pt x="16819" y="8670"/>
                  <a:pt x="12930" y="4780"/>
                  <a:pt x="12930" y="0"/>
                </a:cubicBezTo>
                <a:close/>
                <a:moveTo>
                  <a:pt x="14105" y="0"/>
                </a:moveTo>
                <a:lnTo>
                  <a:pt x="14319" y="0"/>
                </a:lnTo>
                <a:cubicBezTo>
                  <a:pt x="14319" y="4014"/>
                  <a:pt x="17585" y="7281"/>
                  <a:pt x="21600" y="7281"/>
                </a:cubicBezTo>
                <a:lnTo>
                  <a:pt x="21600" y="7495"/>
                </a:lnTo>
                <a:cubicBezTo>
                  <a:pt x="17467" y="7495"/>
                  <a:pt x="14105" y="4133"/>
                  <a:pt x="14105" y="0"/>
                </a:cubicBezTo>
                <a:close/>
                <a:moveTo>
                  <a:pt x="15280" y="0"/>
                </a:moveTo>
                <a:lnTo>
                  <a:pt x="15494" y="0"/>
                </a:lnTo>
                <a:cubicBezTo>
                  <a:pt x="15494" y="3366"/>
                  <a:pt x="18233" y="6105"/>
                  <a:pt x="21600" y="6105"/>
                </a:cubicBezTo>
                <a:lnTo>
                  <a:pt x="21600" y="6320"/>
                </a:lnTo>
                <a:cubicBezTo>
                  <a:pt x="18115" y="6320"/>
                  <a:pt x="15280" y="3485"/>
                  <a:pt x="15280" y="0"/>
                </a:cubicBezTo>
                <a:close/>
                <a:moveTo>
                  <a:pt x="16456" y="0"/>
                </a:moveTo>
                <a:lnTo>
                  <a:pt x="16670" y="0"/>
                </a:lnTo>
                <a:cubicBezTo>
                  <a:pt x="16670" y="2718"/>
                  <a:pt x="18882" y="4930"/>
                  <a:pt x="21600" y="4930"/>
                </a:cubicBezTo>
                <a:lnTo>
                  <a:pt x="21600" y="5144"/>
                </a:lnTo>
                <a:cubicBezTo>
                  <a:pt x="18763" y="5144"/>
                  <a:pt x="16456" y="2836"/>
                  <a:pt x="16456" y="0"/>
                </a:cubicBezTo>
                <a:close/>
                <a:moveTo>
                  <a:pt x="17631" y="0"/>
                </a:moveTo>
                <a:lnTo>
                  <a:pt x="17845" y="0"/>
                </a:lnTo>
                <a:cubicBezTo>
                  <a:pt x="17845" y="2070"/>
                  <a:pt x="19530" y="3755"/>
                  <a:pt x="21600" y="3755"/>
                </a:cubicBezTo>
                <a:lnTo>
                  <a:pt x="21600" y="3969"/>
                </a:lnTo>
                <a:cubicBezTo>
                  <a:pt x="19412" y="3969"/>
                  <a:pt x="17631" y="2188"/>
                  <a:pt x="17631" y="0"/>
                </a:cubicBezTo>
                <a:close/>
                <a:moveTo>
                  <a:pt x="18806" y="0"/>
                </a:moveTo>
                <a:lnTo>
                  <a:pt x="19020" y="0"/>
                </a:lnTo>
                <a:cubicBezTo>
                  <a:pt x="19020" y="1422"/>
                  <a:pt x="20176" y="2580"/>
                  <a:pt x="21600" y="2580"/>
                </a:cubicBezTo>
                <a:lnTo>
                  <a:pt x="21600" y="2794"/>
                </a:lnTo>
                <a:cubicBezTo>
                  <a:pt x="20060" y="2794"/>
                  <a:pt x="18806" y="1541"/>
                  <a:pt x="18806" y="0"/>
                </a:cubicBezTo>
                <a:close/>
              </a:path>
            </a:pathLst>
          </a:custGeom>
          <a:solidFill>
            <a:srgbClr val="FDFAF6">
              <a:alpha val="9882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28" name="Google Shape;19;p3"/>
          <p:cNvSpPr/>
          <p:nvPr/>
        </p:nvSpPr>
        <p:spPr>
          <a:xfrm>
            <a:off x="-5568" y="3440503"/>
            <a:ext cx="3443288" cy="344805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pic>
        <p:nvPicPr>
          <p:cNvPr id="29" name="Google Shape;20;p3" descr="Google Shape;20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8456" y="3440503"/>
            <a:ext cx="1719265" cy="172402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lide Number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" name="Body Level One…"/>
          <p:cNvSpPr txBox="1"/>
          <p:nvPr>
            <p:ph type="body" sz="quarter" idx="1"/>
          </p:nvPr>
        </p:nvSpPr>
        <p:spPr>
          <a:xfrm>
            <a:off x="4364807" y="3808750"/>
            <a:ext cx="7043620" cy="2233234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914400" indent="-381000">
              <a:spcBef>
                <a:spcPts val="0"/>
              </a:spcBef>
              <a:buClrTx/>
              <a:buSzPts val="2400"/>
              <a:buFontTx/>
              <a:defRPr sz="2400"/>
            </a:lvl2pPr>
            <a:lvl3pPr marL="1371600" indent="-381000">
              <a:spcBef>
                <a:spcPts val="0"/>
              </a:spcBef>
              <a:buClrTx/>
              <a:buSzPts val="2400"/>
              <a:buFontTx/>
              <a:defRPr sz="2400"/>
            </a:lvl3pPr>
            <a:lvl4pPr marL="1943100" indent="-457200">
              <a:spcBef>
                <a:spcPts val="0"/>
              </a:spcBef>
              <a:buClrTx/>
              <a:buSzPts val="2400"/>
              <a:buFontTx/>
              <a:defRPr sz="2400"/>
            </a:lvl4pPr>
            <a:lvl5pPr marL="2400300" indent="-457200">
              <a:spcBef>
                <a:spcPts val="0"/>
              </a:spcBef>
              <a:buClrTx/>
              <a:buSzPts val="2400"/>
              <a:buFontTx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24;p4"/>
          <p:cNvSpPr/>
          <p:nvPr/>
        </p:nvSpPr>
        <p:spPr>
          <a:xfrm>
            <a:off x="-24064" y="-400"/>
            <a:ext cx="12216063" cy="34671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4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39" name="Google Shape;25;p4"/>
          <p:cNvSpPr/>
          <p:nvPr/>
        </p:nvSpPr>
        <p:spPr>
          <a:xfrm>
            <a:off x="443345" y="420492"/>
            <a:ext cx="11305311" cy="6026729"/>
          </a:xfrm>
          <a:prstGeom prst="rect">
            <a:avLst/>
          </a:prstGeom>
          <a:solidFill>
            <a:srgbClr val="FDFA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40" name="Google Shape;26;p4"/>
          <p:cNvSpPr/>
          <p:nvPr/>
        </p:nvSpPr>
        <p:spPr>
          <a:xfrm rot="16200000">
            <a:off x="5760022" y="3764462"/>
            <a:ext cx="2812358" cy="3394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CEDD2">
              <a:alpha val="49803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41" name="Google Shape;27;p4"/>
          <p:cNvSpPr/>
          <p:nvPr/>
        </p:nvSpPr>
        <p:spPr>
          <a:xfrm>
            <a:off x="-1" y="3463854"/>
            <a:ext cx="435242" cy="3394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3332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42" name="Title Text"/>
          <p:cNvSpPr txBox="1"/>
          <p:nvPr>
            <p:ph type="title"/>
          </p:nvPr>
        </p:nvSpPr>
        <p:spPr>
          <a:xfrm>
            <a:off x="914400" y="1057275"/>
            <a:ext cx="5259555" cy="249502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quarter" idx="1"/>
          </p:nvPr>
        </p:nvSpPr>
        <p:spPr>
          <a:xfrm>
            <a:off x="914400" y="3808750"/>
            <a:ext cx="5259555" cy="2233234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914400" indent="-381000">
              <a:spcBef>
                <a:spcPts val="0"/>
              </a:spcBef>
              <a:buClrTx/>
              <a:buSzPts val="2400"/>
              <a:buFontTx/>
              <a:defRPr sz="2400"/>
            </a:lvl2pPr>
            <a:lvl3pPr marL="1371600" indent="-381000">
              <a:spcBef>
                <a:spcPts val="0"/>
              </a:spcBef>
              <a:buClrTx/>
              <a:buSzPts val="2400"/>
              <a:buFontTx/>
              <a:defRPr sz="2400"/>
            </a:lvl3pPr>
            <a:lvl4pPr marL="1943100" indent="-457200">
              <a:spcBef>
                <a:spcPts val="0"/>
              </a:spcBef>
              <a:buClrTx/>
              <a:buSzPts val="2400"/>
              <a:buFontTx/>
              <a:defRPr sz="2400"/>
            </a:lvl4pPr>
            <a:lvl5pPr marL="2400300" indent="-457200">
              <a:spcBef>
                <a:spcPts val="0"/>
              </a:spcBef>
              <a:buClrTx/>
              <a:buSzPts val="2400"/>
              <a:buFontTx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Google Shape;30;p4"/>
          <p:cNvSpPr/>
          <p:nvPr>
            <p:ph type="pic" sz="half" idx="21"/>
          </p:nvPr>
        </p:nvSpPr>
        <p:spPr>
          <a:xfrm>
            <a:off x="7414193" y="410780"/>
            <a:ext cx="4344696" cy="6447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32;p5"/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4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53" name="Google Shape;33;p5"/>
          <p:cNvSpPr/>
          <p:nvPr/>
        </p:nvSpPr>
        <p:spPr>
          <a:xfrm>
            <a:off x="443345" y="332508"/>
            <a:ext cx="11305311" cy="6026729"/>
          </a:xfrm>
          <a:prstGeom prst="rect">
            <a:avLst/>
          </a:prstGeom>
          <a:solidFill>
            <a:srgbClr val="FDFA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grpSp>
        <p:nvGrpSpPr>
          <p:cNvPr id="57" name="Google Shape;34;p5"/>
          <p:cNvGrpSpPr/>
          <p:nvPr/>
        </p:nvGrpSpPr>
        <p:grpSpPr>
          <a:xfrm>
            <a:off x="9353549" y="-1"/>
            <a:ext cx="2838451" cy="2857959"/>
            <a:chOff x="0" y="0"/>
            <a:chExt cx="2838450" cy="2857958"/>
          </a:xfrm>
        </p:grpSpPr>
        <p:sp>
          <p:nvSpPr>
            <p:cNvPr id="54" name="Google Shape;35;p5"/>
            <p:cNvSpPr/>
            <p:nvPr/>
          </p:nvSpPr>
          <p:spPr>
            <a:xfrm flipH="1">
              <a:off x="0" y="0"/>
              <a:ext cx="2838451" cy="285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99" y="0"/>
                  </a:moveTo>
                  <a:lnTo>
                    <a:pt x="21600" y="0"/>
                  </a:lnTo>
                  <a:lnTo>
                    <a:pt x="21600" y="55"/>
                  </a:lnTo>
                  <a:cubicBezTo>
                    <a:pt x="21600" y="11216"/>
                    <a:pt x="13065" y="20390"/>
                    <a:pt x="2122" y="21494"/>
                  </a:cubicBezTo>
                  <a:lnTo>
                    <a:pt x="0" y="21600"/>
                  </a:lnTo>
                  <a:lnTo>
                    <a:pt x="0" y="15044"/>
                  </a:lnTo>
                  <a:lnTo>
                    <a:pt x="1448" y="14971"/>
                  </a:lnTo>
                  <a:cubicBezTo>
                    <a:pt x="8558" y="14248"/>
                    <a:pt x="14201" y="8584"/>
                    <a:pt x="14922" y="151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  <p:sp>
          <p:nvSpPr>
            <p:cNvPr id="55" name="Google Shape;36;p5"/>
            <p:cNvSpPr/>
            <p:nvPr/>
          </p:nvSpPr>
          <p:spPr>
            <a:xfrm flipH="1">
              <a:off x="1835000" y="1"/>
              <a:ext cx="1003450" cy="1013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489" y="2146"/>
                  </a:lnTo>
                  <a:cubicBezTo>
                    <a:pt x="20437" y="12298"/>
                    <a:pt x="12200" y="20458"/>
                    <a:pt x="1952" y="21501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DFA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  <p:sp>
          <p:nvSpPr>
            <p:cNvPr id="56" name="Google Shape;37;p5"/>
            <p:cNvSpPr/>
            <p:nvPr/>
          </p:nvSpPr>
          <p:spPr>
            <a:xfrm flipH="1">
              <a:off x="605097" y="590133"/>
              <a:ext cx="775022" cy="77502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</p:grpSp>
      <p:sp>
        <p:nvSpPr>
          <p:cNvPr id="58" name="Title Text"/>
          <p:cNvSpPr txBox="1"/>
          <p:nvPr>
            <p:ph type="title"/>
          </p:nvPr>
        </p:nvSpPr>
        <p:spPr>
          <a:xfrm>
            <a:off x="5702441" y="1061622"/>
            <a:ext cx="5723586" cy="4739106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59" name="Google Shape;39;p5"/>
          <p:cNvSpPr/>
          <p:nvPr>
            <p:ph type="pic" sz="half" idx="21"/>
          </p:nvPr>
        </p:nvSpPr>
        <p:spPr>
          <a:xfrm>
            <a:off x="443344" y="0"/>
            <a:ext cx="4344696" cy="6359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41;p6"/>
          <p:cNvSpPr/>
          <p:nvPr/>
        </p:nvSpPr>
        <p:spPr>
          <a:xfrm>
            <a:off x="8989453" y="3427336"/>
            <a:ext cx="3202547" cy="343066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68" name="Google Shape;42;p6"/>
          <p:cNvSpPr/>
          <p:nvPr/>
        </p:nvSpPr>
        <p:spPr>
          <a:xfrm>
            <a:off x="8989453" y="3654148"/>
            <a:ext cx="3202547" cy="3203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21511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69" name="Google Shape;43;p6"/>
          <p:cNvSpPr/>
          <p:nvPr/>
        </p:nvSpPr>
        <p:spPr>
          <a:xfrm>
            <a:off x="8989455" y="0"/>
            <a:ext cx="3202546" cy="343734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70" name="Google Shape;44;p6"/>
          <p:cNvSpPr/>
          <p:nvPr/>
        </p:nvSpPr>
        <p:spPr>
          <a:xfrm>
            <a:off x="8989453" y="6680"/>
            <a:ext cx="3202547" cy="3436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0204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914399" y="834635"/>
            <a:ext cx="7796464" cy="122238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3" name="Body Level One…"/>
          <p:cNvSpPr txBox="1"/>
          <p:nvPr>
            <p:ph type="body" sz="quarter" idx="1"/>
          </p:nvPr>
        </p:nvSpPr>
        <p:spPr>
          <a:xfrm>
            <a:off x="914400" y="2303028"/>
            <a:ext cx="3283119" cy="3720337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spcBef>
                <a:spcPts val="1000"/>
              </a:spcBef>
              <a:buClrTx/>
              <a:buSzTx/>
              <a:buFontTx/>
              <a:buNone/>
              <a:defRPr sz="1800"/>
            </a:lvl1pPr>
            <a:lvl2pPr marL="914400" indent="-342900">
              <a:spcBef>
                <a:spcPts val="1000"/>
              </a:spcBef>
              <a:buClrTx/>
              <a:buSzPts val="1800"/>
              <a:buFontTx/>
              <a:defRPr sz="1800"/>
            </a:lvl2pPr>
            <a:lvl3pPr marL="1371600" indent="-342900">
              <a:spcBef>
                <a:spcPts val="1000"/>
              </a:spcBef>
              <a:buClrTx/>
              <a:buSzPts val="1800"/>
              <a:buFontTx/>
              <a:defRPr sz="1800"/>
            </a:lvl3pPr>
            <a:lvl4pPr marL="1828800" indent="-342900">
              <a:spcBef>
                <a:spcPts val="1000"/>
              </a:spcBef>
              <a:buClrTx/>
              <a:buSzPts val="1800"/>
              <a:buFontTx/>
              <a:defRPr sz="1800"/>
            </a:lvl4pPr>
            <a:lvl5pPr marL="2286000" indent="-342900">
              <a:spcBef>
                <a:spcPts val="1000"/>
              </a:spcBef>
              <a:buClrTx/>
              <a:buSzPts val="1800"/>
              <a:buFontTx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Google Shape;48;p6"/>
          <p:cNvSpPr txBox="1"/>
          <p:nvPr>
            <p:ph type="body" sz="quarter" idx="21"/>
          </p:nvPr>
        </p:nvSpPr>
        <p:spPr>
          <a:xfrm>
            <a:off x="4782158" y="2303027"/>
            <a:ext cx="3284952" cy="3720338"/>
          </a:xfrm>
          <a:prstGeom prst="rect">
            <a:avLst/>
          </a:prstGeom>
        </p:spPr>
        <p:txBody>
          <a:bodyPr lIns="0" tIns="0" rIns="0" bIns="0"/>
          <a:lstStyle/>
          <a:p>
            <a:pPr marL="228600" indent="0">
              <a:spcBef>
                <a:spcPts val="1000"/>
              </a:spcBef>
              <a:buClrTx/>
              <a:buSzTx/>
              <a:buFontTx/>
              <a:buNone/>
              <a:defRPr sz="18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50;p7"/>
          <p:cNvSpPr/>
          <p:nvPr/>
        </p:nvSpPr>
        <p:spPr>
          <a:xfrm>
            <a:off x="-7117" y="0"/>
            <a:ext cx="2550985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82" name="Google Shape;51;p7"/>
          <p:cNvSpPr/>
          <p:nvPr/>
        </p:nvSpPr>
        <p:spPr>
          <a:xfrm>
            <a:off x="-9415" y="0"/>
            <a:ext cx="2548592" cy="2555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5" y="0"/>
                </a:moveTo>
                <a:lnTo>
                  <a:pt x="1389" y="0"/>
                </a:lnTo>
                <a:cubicBezTo>
                  <a:pt x="1389" y="11145"/>
                  <a:pt x="10455" y="20210"/>
                  <a:pt x="21599" y="20210"/>
                </a:cubicBezTo>
                <a:lnTo>
                  <a:pt x="21599" y="20424"/>
                </a:lnTo>
                <a:lnTo>
                  <a:pt x="21600" y="20425"/>
                </a:lnTo>
                <a:cubicBezTo>
                  <a:pt x="10338" y="20425"/>
                  <a:pt x="1175" y="11262"/>
                  <a:pt x="1175" y="0"/>
                </a:cubicBezTo>
                <a:close/>
                <a:moveTo>
                  <a:pt x="0" y="0"/>
                </a:moveTo>
                <a:lnTo>
                  <a:pt x="214" y="0"/>
                </a:lnTo>
                <a:cubicBezTo>
                  <a:pt x="214" y="11793"/>
                  <a:pt x="9807" y="21386"/>
                  <a:pt x="21600" y="21386"/>
                </a:cubicBezTo>
                <a:lnTo>
                  <a:pt x="21600" y="21600"/>
                </a:lnTo>
                <a:cubicBezTo>
                  <a:pt x="9690" y="21600"/>
                  <a:pt x="0" y="11910"/>
                  <a:pt x="0" y="0"/>
                </a:cubicBezTo>
                <a:close/>
                <a:moveTo>
                  <a:pt x="2351" y="0"/>
                </a:moveTo>
                <a:lnTo>
                  <a:pt x="2565" y="0"/>
                </a:lnTo>
                <a:cubicBezTo>
                  <a:pt x="2565" y="10497"/>
                  <a:pt x="11105" y="19035"/>
                  <a:pt x="21600" y="19035"/>
                </a:cubicBezTo>
                <a:lnTo>
                  <a:pt x="21600" y="19249"/>
                </a:lnTo>
                <a:cubicBezTo>
                  <a:pt x="10986" y="19249"/>
                  <a:pt x="2351" y="10614"/>
                  <a:pt x="2351" y="0"/>
                </a:cubicBezTo>
                <a:close/>
                <a:moveTo>
                  <a:pt x="3526" y="0"/>
                </a:moveTo>
                <a:lnTo>
                  <a:pt x="3740" y="0"/>
                </a:lnTo>
                <a:cubicBezTo>
                  <a:pt x="3740" y="9847"/>
                  <a:pt x="11751" y="17860"/>
                  <a:pt x="21600" y="17860"/>
                </a:cubicBezTo>
                <a:lnTo>
                  <a:pt x="21600" y="18074"/>
                </a:lnTo>
                <a:cubicBezTo>
                  <a:pt x="11634" y="18074"/>
                  <a:pt x="3526" y="9966"/>
                  <a:pt x="3526" y="0"/>
                </a:cubicBezTo>
                <a:close/>
                <a:moveTo>
                  <a:pt x="4701" y="0"/>
                </a:moveTo>
                <a:lnTo>
                  <a:pt x="4915" y="0"/>
                </a:lnTo>
                <a:cubicBezTo>
                  <a:pt x="4915" y="9199"/>
                  <a:pt x="12399" y="16684"/>
                  <a:pt x="21599" y="16684"/>
                </a:cubicBezTo>
                <a:lnTo>
                  <a:pt x="21599" y="16898"/>
                </a:lnTo>
                <a:lnTo>
                  <a:pt x="21600" y="16899"/>
                </a:lnTo>
                <a:cubicBezTo>
                  <a:pt x="12282" y="16899"/>
                  <a:pt x="4701" y="9318"/>
                  <a:pt x="4701" y="0"/>
                </a:cubicBezTo>
                <a:close/>
                <a:moveTo>
                  <a:pt x="5877" y="0"/>
                </a:moveTo>
                <a:lnTo>
                  <a:pt x="6091" y="0"/>
                </a:lnTo>
                <a:cubicBezTo>
                  <a:pt x="6091" y="8551"/>
                  <a:pt x="13049" y="15509"/>
                  <a:pt x="21600" y="15509"/>
                </a:cubicBezTo>
                <a:lnTo>
                  <a:pt x="21600" y="15723"/>
                </a:lnTo>
                <a:cubicBezTo>
                  <a:pt x="12931" y="15723"/>
                  <a:pt x="5877" y="8669"/>
                  <a:pt x="5877" y="0"/>
                </a:cubicBezTo>
                <a:close/>
                <a:moveTo>
                  <a:pt x="7052" y="0"/>
                </a:moveTo>
                <a:lnTo>
                  <a:pt x="7266" y="0"/>
                </a:lnTo>
                <a:cubicBezTo>
                  <a:pt x="7266" y="7903"/>
                  <a:pt x="13697" y="14334"/>
                  <a:pt x="21600" y="14334"/>
                </a:cubicBezTo>
                <a:lnTo>
                  <a:pt x="21600" y="14548"/>
                </a:lnTo>
                <a:cubicBezTo>
                  <a:pt x="13579" y="14548"/>
                  <a:pt x="7052" y="8021"/>
                  <a:pt x="7052" y="0"/>
                </a:cubicBezTo>
                <a:close/>
                <a:moveTo>
                  <a:pt x="8227" y="0"/>
                </a:moveTo>
                <a:lnTo>
                  <a:pt x="8441" y="0"/>
                </a:lnTo>
                <a:cubicBezTo>
                  <a:pt x="8441" y="7255"/>
                  <a:pt x="14343" y="13158"/>
                  <a:pt x="21599" y="13158"/>
                </a:cubicBezTo>
                <a:lnTo>
                  <a:pt x="21599" y="13371"/>
                </a:lnTo>
                <a:lnTo>
                  <a:pt x="21600" y="13373"/>
                </a:lnTo>
                <a:cubicBezTo>
                  <a:pt x="14227" y="13373"/>
                  <a:pt x="8227" y="7374"/>
                  <a:pt x="8227" y="0"/>
                </a:cubicBezTo>
                <a:close/>
                <a:moveTo>
                  <a:pt x="9404" y="0"/>
                </a:moveTo>
                <a:lnTo>
                  <a:pt x="9617" y="0"/>
                </a:lnTo>
                <a:cubicBezTo>
                  <a:pt x="9617" y="6607"/>
                  <a:pt x="14993" y="11983"/>
                  <a:pt x="21600" y="11983"/>
                </a:cubicBezTo>
                <a:lnTo>
                  <a:pt x="21600" y="12196"/>
                </a:lnTo>
                <a:cubicBezTo>
                  <a:pt x="14875" y="12196"/>
                  <a:pt x="9404" y="6725"/>
                  <a:pt x="9404" y="0"/>
                </a:cubicBezTo>
                <a:close/>
                <a:moveTo>
                  <a:pt x="10579" y="0"/>
                </a:moveTo>
                <a:lnTo>
                  <a:pt x="10792" y="0"/>
                </a:lnTo>
                <a:cubicBezTo>
                  <a:pt x="10792" y="5959"/>
                  <a:pt x="15641" y="10808"/>
                  <a:pt x="21600" y="10808"/>
                </a:cubicBezTo>
                <a:lnTo>
                  <a:pt x="21600" y="11021"/>
                </a:lnTo>
                <a:cubicBezTo>
                  <a:pt x="15523" y="11021"/>
                  <a:pt x="10579" y="6077"/>
                  <a:pt x="10579" y="0"/>
                </a:cubicBezTo>
                <a:close/>
                <a:moveTo>
                  <a:pt x="11754" y="0"/>
                </a:moveTo>
                <a:lnTo>
                  <a:pt x="11967" y="0"/>
                </a:lnTo>
                <a:cubicBezTo>
                  <a:pt x="11967" y="5311"/>
                  <a:pt x="16289" y="9631"/>
                  <a:pt x="21600" y="9631"/>
                </a:cubicBezTo>
                <a:lnTo>
                  <a:pt x="21600" y="9846"/>
                </a:lnTo>
                <a:cubicBezTo>
                  <a:pt x="16171" y="9846"/>
                  <a:pt x="11754" y="5429"/>
                  <a:pt x="11754" y="0"/>
                </a:cubicBezTo>
                <a:close/>
                <a:moveTo>
                  <a:pt x="12930" y="0"/>
                </a:moveTo>
                <a:lnTo>
                  <a:pt x="13144" y="0"/>
                </a:lnTo>
                <a:cubicBezTo>
                  <a:pt x="13144" y="4663"/>
                  <a:pt x="16938" y="8456"/>
                  <a:pt x="21600" y="8456"/>
                </a:cubicBezTo>
                <a:lnTo>
                  <a:pt x="21600" y="8670"/>
                </a:lnTo>
                <a:cubicBezTo>
                  <a:pt x="16819" y="8670"/>
                  <a:pt x="12930" y="4780"/>
                  <a:pt x="12930" y="0"/>
                </a:cubicBezTo>
                <a:close/>
                <a:moveTo>
                  <a:pt x="14105" y="0"/>
                </a:moveTo>
                <a:lnTo>
                  <a:pt x="14319" y="0"/>
                </a:lnTo>
                <a:cubicBezTo>
                  <a:pt x="14319" y="4014"/>
                  <a:pt x="17585" y="7281"/>
                  <a:pt x="21600" y="7281"/>
                </a:cubicBezTo>
                <a:lnTo>
                  <a:pt x="21600" y="7495"/>
                </a:lnTo>
                <a:cubicBezTo>
                  <a:pt x="17467" y="7495"/>
                  <a:pt x="14105" y="4133"/>
                  <a:pt x="14105" y="0"/>
                </a:cubicBezTo>
                <a:close/>
                <a:moveTo>
                  <a:pt x="15280" y="0"/>
                </a:moveTo>
                <a:lnTo>
                  <a:pt x="15494" y="0"/>
                </a:lnTo>
                <a:cubicBezTo>
                  <a:pt x="15494" y="3366"/>
                  <a:pt x="18233" y="6105"/>
                  <a:pt x="21600" y="6105"/>
                </a:cubicBezTo>
                <a:lnTo>
                  <a:pt x="21600" y="6320"/>
                </a:lnTo>
                <a:cubicBezTo>
                  <a:pt x="18115" y="6320"/>
                  <a:pt x="15280" y="3485"/>
                  <a:pt x="15280" y="0"/>
                </a:cubicBezTo>
                <a:close/>
                <a:moveTo>
                  <a:pt x="16456" y="0"/>
                </a:moveTo>
                <a:lnTo>
                  <a:pt x="16670" y="0"/>
                </a:lnTo>
                <a:cubicBezTo>
                  <a:pt x="16670" y="2718"/>
                  <a:pt x="18882" y="4930"/>
                  <a:pt x="21600" y="4930"/>
                </a:cubicBezTo>
                <a:lnTo>
                  <a:pt x="21600" y="5144"/>
                </a:lnTo>
                <a:cubicBezTo>
                  <a:pt x="18763" y="5144"/>
                  <a:pt x="16456" y="2836"/>
                  <a:pt x="16456" y="0"/>
                </a:cubicBezTo>
                <a:close/>
                <a:moveTo>
                  <a:pt x="17631" y="0"/>
                </a:moveTo>
                <a:lnTo>
                  <a:pt x="17845" y="0"/>
                </a:lnTo>
                <a:cubicBezTo>
                  <a:pt x="17845" y="2070"/>
                  <a:pt x="19530" y="3755"/>
                  <a:pt x="21600" y="3755"/>
                </a:cubicBezTo>
                <a:lnTo>
                  <a:pt x="21600" y="3969"/>
                </a:lnTo>
                <a:cubicBezTo>
                  <a:pt x="19412" y="3969"/>
                  <a:pt x="17631" y="2188"/>
                  <a:pt x="17631" y="0"/>
                </a:cubicBezTo>
                <a:close/>
                <a:moveTo>
                  <a:pt x="18806" y="0"/>
                </a:moveTo>
                <a:lnTo>
                  <a:pt x="19020" y="0"/>
                </a:lnTo>
                <a:cubicBezTo>
                  <a:pt x="19020" y="1422"/>
                  <a:pt x="20176" y="2580"/>
                  <a:pt x="21600" y="2580"/>
                </a:cubicBezTo>
                <a:lnTo>
                  <a:pt x="21600" y="2794"/>
                </a:lnTo>
                <a:cubicBezTo>
                  <a:pt x="20060" y="2794"/>
                  <a:pt x="18806" y="1541"/>
                  <a:pt x="18806" y="0"/>
                </a:cubicBezTo>
                <a:close/>
              </a:path>
            </a:pathLst>
          </a:custGeom>
          <a:solidFill>
            <a:srgbClr val="FDFAF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83" name="Google Shape;52;p7"/>
          <p:cNvSpPr/>
          <p:nvPr/>
        </p:nvSpPr>
        <p:spPr>
          <a:xfrm flipH="1" rot="16200000">
            <a:off x="-9390" y="4308466"/>
            <a:ext cx="2550986" cy="256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>
              <a:alpha val="49803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84" name="Google Shape;53;p7"/>
          <p:cNvSpPr/>
          <p:nvPr/>
        </p:nvSpPr>
        <p:spPr>
          <a:xfrm flipH="1">
            <a:off x="-10618" y="4308466"/>
            <a:ext cx="2550986" cy="256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85" name="Google Shape;54;p7"/>
          <p:cNvSpPr/>
          <p:nvPr/>
        </p:nvSpPr>
        <p:spPr>
          <a:xfrm>
            <a:off x="2543867" y="-1"/>
            <a:ext cx="2560341" cy="2560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1930" y="21600"/>
                  <a:pt x="21600" y="11930"/>
                  <a:pt x="21600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CE6F5">
              <a:alpha val="4980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86" name="Title Text"/>
          <p:cNvSpPr txBox="1"/>
          <p:nvPr>
            <p:ph type="title"/>
          </p:nvPr>
        </p:nvSpPr>
        <p:spPr>
          <a:xfrm>
            <a:off x="3460565" y="1057274"/>
            <a:ext cx="7965462" cy="99416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sz="half" idx="1"/>
          </p:nvPr>
        </p:nvSpPr>
        <p:spPr>
          <a:xfrm>
            <a:off x="3460565" y="2303028"/>
            <a:ext cx="7965461" cy="3497700"/>
          </a:xfrm>
          <a:prstGeom prst="rect">
            <a:avLst/>
          </a:prstGeom>
        </p:spPr>
        <p:txBody>
          <a:bodyPr lIns="0" tIns="0" rIns="0" bIns="0"/>
          <a:lstStyle>
            <a:lvl1pPr indent="-342900">
              <a:spcBef>
                <a:spcPts val="1000"/>
              </a:spcBef>
              <a:buSzPts val="1800"/>
              <a:defRPr sz="1800"/>
            </a:lvl1pPr>
            <a:lvl2pPr marL="914400" indent="-342900">
              <a:spcBef>
                <a:spcPts val="1000"/>
              </a:spcBef>
              <a:buSzPts val="1800"/>
              <a:defRPr sz="1800"/>
            </a:lvl2pPr>
            <a:lvl3pPr marL="1371600" indent="-342900">
              <a:spcBef>
                <a:spcPts val="1000"/>
              </a:spcBef>
              <a:buSzPts val="1800"/>
              <a:defRPr sz="1800"/>
            </a:lvl3pPr>
            <a:lvl4pPr marL="1828800" indent="-342900">
              <a:spcBef>
                <a:spcPts val="1000"/>
              </a:spcBef>
              <a:buSzPts val="1800"/>
              <a:defRPr sz="1800"/>
            </a:lvl4pPr>
            <a:lvl5pPr marL="2286000" indent="-342900">
              <a:spcBef>
                <a:spcPts val="1000"/>
              </a:spcBef>
              <a:buSzPts val="1800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59;p8"/>
          <p:cNvSpPr/>
          <p:nvPr/>
        </p:nvSpPr>
        <p:spPr>
          <a:xfrm>
            <a:off x="8989453" y="-2546"/>
            <a:ext cx="3202547" cy="3441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ubicBezTo>
                  <a:pt x="0" y="10378"/>
                  <a:pt x="9113" y="1148"/>
                  <a:pt x="20792" y="3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96" name="Google Shape;60;p8"/>
          <p:cNvSpPr/>
          <p:nvPr/>
        </p:nvSpPr>
        <p:spPr>
          <a:xfrm flipH="1" rot="10800000">
            <a:off x="9991725" y="1247774"/>
            <a:ext cx="2200276" cy="2181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11930"/>
                  <a:pt x="9670" y="21600"/>
                  <a:pt x="21600" y="21600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97" name="Google Shape;61;p8"/>
          <p:cNvSpPr/>
          <p:nvPr/>
        </p:nvSpPr>
        <p:spPr>
          <a:xfrm flipH="1" rot="10800000">
            <a:off x="-20086" y="5331514"/>
            <a:ext cx="2148417" cy="152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9486" y="21600"/>
                  <a:pt x="17626" y="13482"/>
                  <a:pt x="21102" y="1913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980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pic>
        <p:nvPicPr>
          <p:cNvPr id="98" name="Google Shape;62;p8" descr="Google Shape;62;p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9991886" y="1247775"/>
            <a:ext cx="2200115" cy="2200114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Google Shape;63;p8"/>
          <p:cNvSpPr/>
          <p:nvPr/>
        </p:nvSpPr>
        <p:spPr>
          <a:xfrm>
            <a:off x="1540427" y="6470487"/>
            <a:ext cx="775022" cy="387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9671"/>
                  <a:pt x="21600" y="21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21600"/>
                </a:lnTo>
                <a:cubicBezTo>
                  <a:pt x="0" y="9671"/>
                  <a:pt x="4835" y="0"/>
                  <a:pt x="1080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00" name="Title Text"/>
          <p:cNvSpPr txBox="1"/>
          <p:nvPr>
            <p:ph type="title"/>
          </p:nvPr>
        </p:nvSpPr>
        <p:spPr>
          <a:xfrm>
            <a:off x="914400" y="1057274"/>
            <a:ext cx="7843837" cy="101278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sz="half" idx="1"/>
          </p:nvPr>
        </p:nvSpPr>
        <p:spPr>
          <a:xfrm>
            <a:off x="914400" y="2331791"/>
            <a:ext cx="6903077" cy="3721818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914400" indent="-381000">
              <a:spcBef>
                <a:spcPts val="0"/>
              </a:spcBef>
              <a:buClrTx/>
              <a:buSzPts val="2400"/>
              <a:buFontTx/>
              <a:defRPr sz="2400"/>
            </a:lvl2pPr>
            <a:lvl3pPr marL="1371600" indent="-381000">
              <a:spcBef>
                <a:spcPts val="0"/>
              </a:spcBef>
              <a:buClrTx/>
              <a:buSzPts val="2400"/>
              <a:buFontTx/>
              <a:defRPr sz="2400"/>
            </a:lvl3pPr>
            <a:lvl4pPr marL="1943100" indent="-457200">
              <a:spcBef>
                <a:spcPts val="0"/>
              </a:spcBef>
              <a:buClrTx/>
              <a:buSzPts val="2400"/>
              <a:buFontTx/>
              <a:defRPr sz="2400"/>
            </a:lvl4pPr>
            <a:lvl5pPr marL="2400300" indent="-457200">
              <a:spcBef>
                <a:spcPts val="0"/>
              </a:spcBef>
              <a:buClrTx/>
              <a:buSzPts val="2400"/>
              <a:buFontTx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Google Shape;66;p8"/>
          <p:cNvSpPr/>
          <p:nvPr>
            <p:ph type="pic" sz="quarter" idx="21"/>
          </p:nvPr>
        </p:nvSpPr>
        <p:spPr>
          <a:xfrm>
            <a:off x="8989453" y="3405189"/>
            <a:ext cx="3202547" cy="34528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osing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69;p9"/>
          <p:cNvSpPr/>
          <p:nvPr/>
        </p:nvSpPr>
        <p:spPr>
          <a:xfrm>
            <a:off x="-1" y="0"/>
            <a:ext cx="8948739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321" y="0"/>
                </a:lnTo>
                <a:lnTo>
                  <a:pt x="14597" y="46"/>
                </a:lnTo>
                <a:cubicBezTo>
                  <a:pt x="18562" y="841"/>
                  <a:pt x="21600" y="5335"/>
                  <a:pt x="21600" y="10761"/>
                </a:cubicBezTo>
                <a:cubicBezTo>
                  <a:pt x="21600" y="16560"/>
                  <a:pt x="18129" y="21296"/>
                  <a:pt x="13764" y="21586"/>
                </a:cubicBezTo>
                <a:lnTo>
                  <a:pt x="1333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DFAF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11" name="Google Shape;70;p9"/>
          <p:cNvSpPr/>
          <p:nvPr/>
        </p:nvSpPr>
        <p:spPr>
          <a:xfrm>
            <a:off x="7527500" y="0"/>
            <a:ext cx="4671278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59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5859" y="21600"/>
                </a:lnTo>
                <a:cubicBezTo>
                  <a:pt x="7100" y="21600"/>
                  <a:pt x="0" y="16765"/>
                  <a:pt x="0" y="10800"/>
                </a:cubicBezTo>
                <a:cubicBezTo>
                  <a:pt x="0" y="4835"/>
                  <a:pt x="7100" y="0"/>
                  <a:pt x="15859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pic>
        <p:nvPicPr>
          <p:cNvPr id="112" name="Google Shape;71;p9" descr="Google Shape;71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6585" y="0"/>
            <a:ext cx="3432192" cy="343219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le Text"/>
          <p:cNvSpPr txBox="1"/>
          <p:nvPr>
            <p:ph type="title"/>
          </p:nvPr>
        </p:nvSpPr>
        <p:spPr>
          <a:xfrm>
            <a:off x="914400" y="849782"/>
            <a:ext cx="5715001" cy="272771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14" name="Body Level One…"/>
          <p:cNvSpPr txBox="1"/>
          <p:nvPr>
            <p:ph type="body" sz="quarter" idx="1"/>
          </p:nvPr>
        </p:nvSpPr>
        <p:spPr>
          <a:xfrm>
            <a:off x="914400" y="3813605"/>
            <a:ext cx="5715001" cy="2234644"/>
          </a:xfrm>
          <a:prstGeom prst="rect">
            <a:avLst/>
          </a:prstGeom>
        </p:spPr>
        <p:txBody>
          <a:bodyPr lIns="0" tIns="0" rIns="0" bIns="0"/>
          <a:lstStyle>
            <a:lvl1pPr marL="406400" indent="-355600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406400" indent="127000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406400" indent="609600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406400" indent="1079500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406400" indent="1536700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75;p10"/>
          <p:cNvSpPr/>
          <p:nvPr/>
        </p:nvSpPr>
        <p:spPr>
          <a:xfrm>
            <a:off x="-24064" y="-400"/>
            <a:ext cx="12216063" cy="34671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4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23" name="Google Shape;76;p10"/>
          <p:cNvSpPr/>
          <p:nvPr/>
        </p:nvSpPr>
        <p:spPr>
          <a:xfrm>
            <a:off x="443345" y="420492"/>
            <a:ext cx="11305311" cy="6026729"/>
          </a:xfrm>
          <a:prstGeom prst="rect">
            <a:avLst/>
          </a:prstGeom>
          <a:solidFill>
            <a:srgbClr val="FDFA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DFAF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124" name="Title Text"/>
          <p:cNvSpPr txBox="1"/>
          <p:nvPr>
            <p:ph type="title"/>
          </p:nvPr>
        </p:nvSpPr>
        <p:spPr>
          <a:xfrm>
            <a:off x="914400" y="965393"/>
            <a:ext cx="7631710" cy="1091627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914400" y="2303028"/>
            <a:ext cx="3283119" cy="4144193"/>
          </a:xfrm>
          <a:prstGeom prst="rect">
            <a:avLst/>
          </a:prstGeom>
        </p:spPr>
        <p:txBody>
          <a:bodyPr lIns="0" tIns="0" rIns="0" bIns="0"/>
          <a:lstStyle>
            <a:lvl1pPr indent="-342900">
              <a:spcBef>
                <a:spcPts val="1000"/>
              </a:spcBef>
              <a:buSzPts val="1800"/>
              <a:buFontTx/>
              <a:buAutoNum type="arabicPeriod" startAt="1"/>
              <a:defRPr sz="1800"/>
            </a:lvl1pPr>
            <a:lvl2pPr marL="914400" indent="-342900">
              <a:spcBef>
                <a:spcPts val="1000"/>
              </a:spcBef>
              <a:buSzPts val="1800"/>
              <a:buFontTx/>
              <a:buAutoNum type="alphaLcPeriod" startAt="1"/>
              <a:defRPr sz="1800"/>
            </a:lvl2pPr>
            <a:lvl3pPr marL="1371600" indent="-342900">
              <a:spcBef>
                <a:spcPts val="1000"/>
              </a:spcBef>
              <a:buSzPts val="1800"/>
              <a:buFontTx/>
              <a:buAutoNum type="arabicParenR" startAt="1"/>
              <a:defRPr sz="1800"/>
            </a:lvl3pPr>
            <a:lvl4pPr marL="1828800" indent="-342900">
              <a:spcBef>
                <a:spcPts val="1000"/>
              </a:spcBef>
              <a:buSzPts val="1800"/>
              <a:buFontTx/>
              <a:buAutoNum type="alphaLcParenR" startAt="1"/>
              <a:defRPr sz="1800"/>
            </a:lvl4pPr>
            <a:lvl5pPr marL="2286000" indent="-342900">
              <a:spcBef>
                <a:spcPts val="1000"/>
              </a:spcBef>
              <a:buSzPts val="1800"/>
              <a:buFontTx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Google Shape;79;p10"/>
          <p:cNvSpPr txBox="1"/>
          <p:nvPr>
            <p:ph type="body" sz="quarter" idx="21"/>
          </p:nvPr>
        </p:nvSpPr>
        <p:spPr>
          <a:xfrm>
            <a:off x="4782158" y="2303028"/>
            <a:ext cx="3763951" cy="4144193"/>
          </a:xfrm>
          <a:prstGeom prst="rect">
            <a:avLst/>
          </a:prstGeom>
        </p:spPr>
        <p:txBody>
          <a:bodyPr lIns="0" tIns="0" rIns="0" bIns="0"/>
          <a:lstStyle/>
          <a:p>
            <a:pPr marL="228600" indent="0">
              <a:spcBef>
                <a:spcPts val="1000"/>
              </a:spcBef>
              <a:buClrTx/>
              <a:buSzTx/>
              <a:buFontTx/>
              <a:buNone/>
              <a:defRPr sz="1800"/>
            </a:pPr>
          </a:p>
        </p:txBody>
      </p:sp>
      <p:sp>
        <p:nvSpPr>
          <p:cNvPr id="127" name="Google Shape;80;p10"/>
          <p:cNvSpPr/>
          <p:nvPr>
            <p:ph type="pic" sz="half" idx="22"/>
          </p:nvPr>
        </p:nvSpPr>
        <p:spPr>
          <a:xfrm>
            <a:off x="8989453" y="965393"/>
            <a:ext cx="3202546" cy="58926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grpSp>
        <p:nvGrpSpPr>
          <p:cNvPr id="132" name="Google Shape;81;p10"/>
          <p:cNvGrpSpPr/>
          <p:nvPr/>
        </p:nvGrpSpPr>
        <p:grpSpPr>
          <a:xfrm>
            <a:off x="9353549" y="4000041"/>
            <a:ext cx="2838452" cy="2857960"/>
            <a:chOff x="0" y="0"/>
            <a:chExt cx="2838450" cy="2857959"/>
          </a:xfrm>
        </p:grpSpPr>
        <p:sp>
          <p:nvSpPr>
            <p:cNvPr id="128" name="Google Shape;82;p10"/>
            <p:cNvSpPr/>
            <p:nvPr/>
          </p:nvSpPr>
          <p:spPr>
            <a:xfrm rot="10800000">
              <a:off x="-1" y="0"/>
              <a:ext cx="2838451" cy="285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99" y="0"/>
                  </a:moveTo>
                  <a:lnTo>
                    <a:pt x="21600" y="0"/>
                  </a:lnTo>
                  <a:lnTo>
                    <a:pt x="21600" y="55"/>
                  </a:lnTo>
                  <a:cubicBezTo>
                    <a:pt x="21600" y="11216"/>
                    <a:pt x="13065" y="20390"/>
                    <a:pt x="2122" y="21494"/>
                  </a:cubicBezTo>
                  <a:lnTo>
                    <a:pt x="0" y="21600"/>
                  </a:lnTo>
                  <a:lnTo>
                    <a:pt x="0" y="15044"/>
                  </a:lnTo>
                  <a:lnTo>
                    <a:pt x="1448" y="14971"/>
                  </a:lnTo>
                  <a:cubicBezTo>
                    <a:pt x="8558" y="14248"/>
                    <a:pt x="14201" y="8584"/>
                    <a:pt x="14922" y="151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  <p:sp>
          <p:nvSpPr>
            <p:cNvPr id="129" name="Google Shape;83;p10"/>
            <p:cNvSpPr/>
            <p:nvPr/>
          </p:nvSpPr>
          <p:spPr>
            <a:xfrm rot="10800000">
              <a:off x="867821" y="867692"/>
              <a:ext cx="1970629" cy="1990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489" y="2174"/>
                  </a:lnTo>
                  <a:cubicBezTo>
                    <a:pt x="20451" y="12325"/>
                    <a:pt x="12324" y="20456"/>
                    <a:pt x="2085" y="21495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  <p:sp>
          <p:nvSpPr>
            <p:cNvPr id="130" name="Google Shape;84;p10"/>
            <p:cNvSpPr/>
            <p:nvPr/>
          </p:nvSpPr>
          <p:spPr>
            <a:xfrm rot="10800000">
              <a:off x="1835000" y="1844942"/>
              <a:ext cx="1003450" cy="1013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489" y="2146"/>
                  </a:lnTo>
                  <a:cubicBezTo>
                    <a:pt x="20437" y="12298"/>
                    <a:pt x="12200" y="20458"/>
                    <a:pt x="1952" y="21501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DFA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  <p:sp>
          <p:nvSpPr>
            <p:cNvPr id="131" name="Google Shape;85;p10"/>
            <p:cNvSpPr/>
            <p:nvPr/>
          </p:nvSpPr>
          <p:spPr>
            <a:xfrm rot="10800000">
              <a:off x="605096" y="1492804"/>
              <a:ext cx="775023" cy="77502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>
                  <a:latin typeface="EB Garamond"/>
                  <a:ea typeface="EB Garamond"/>
                  <a:cs typeface="EB Garamond"/>
                  <a:sym typeface="EB Garamond"/>
                </a:defRPr>
              </a:pPr>
            </a:p>
          </p:txBody>
        </p:sp>
      </p:grpSp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D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p15"/>
          <p:cNvSpPr/>
          <p:nvPr/>
        </p:nvSpPr>
        <p:spPr>
          <a:xfrm>
            <a:off x="0" y="-1"/>
            <a:ext cx="2242829" cy="2102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85" y="0"/>
                </a:moveTo>
                <a:lnTo>
                  <a:pt x="21600" y="0"/>
                </a:lnTo>
                <a:lnTo>
                  <a:pt x="21560" y="848"/>
                </a:lnTo>
                <a:cubicBezTo>
                  <a:pt x="20448" y="12488"/>
                  <a:pt x="11203" y="21600"/>
                  <a:pt x="0" y="21600"/>
                </a:cubicBezTo>
                <a:lnTo>
                  <a:pt x="0" y="21371"/>
                </a:lnTo>
                <a:cubicBezTo>
                  <a:pt x="11092" y="21371"/>
                  <a:pt x="20245" y="12349"/>
                  <a:pt x="21346" y="825"/>
                </a:cubicBezTo>
                <a:close/>
                <a:moveTo>
                  <a:pt x="20206" y="0"/>
                </a:moveTo>
                <a:lnTo>
                  <a:pt x="20421" y="0"/>
                </a:lnTo>
                <a:lnTo>
                  <a:pt x="20387" y="720"/>
                </a:lnTo>
                <a:cubicBezTo>
                  <a:pt x="19335" y="11726"/>
                  <a:pt x="10593" y="20343"/>
                  <a:pt x="0" y="20343"/>
                </a:cubicBezTo>
                <a:lnTo>
                  <a:pt x="0" y="20114"/>
                </a:lnTo>
                <a:cubicBezTo>
                  <a:pt x="10483" y="20114"/>
                  <a:pt x="19132" y="11588"/>
                  <a:pt x="20172" y="698"/>
                </a:cubicBezTo>
                <a:close/>
                <a:moveTo>
                  <a:pt x="19026" y="0"/>
                </a:moveTo>
                <a:lnTo>
                  <a:pt x="19241" y="0"/>
                </a:lnTo>
                <a:lnTo>
                  <a:pt x="19213" y="592"/>
                </a:lnTo>
                <a:cubicBezTo>
                  <a:pt x="18222" y="10964"/>
                  <a:pt x="9984" y="19084"/>
                  <a:pt x="0" y="19084"/>
                </a:cubicBezTo>
                <a:lnTo>
                  <a:pt x="0" y="18856"/>
                </a:lnTo>
                <a:cubicBezTo>
                  <a:pt x="9873" y="18856"/>
                  <a:pt x="18020" y="10825"/>
                  <a:pt x="18999" y="568"/>
                </a:cubicBezTo>
                <a:close/>
                <a:moveTo>
                  <a:pt x="17848" y="0"/>
                </a:moveTo>
                <a:lnTo>
                  <a:pt x="18062" y="0"/>
                </a:lnTo>
                <a:lnTo>
                  <a:pt x="18040" y="463"/>
                </a:lnTo>
                <a:cubicBezTo>
                  <a:pt x="17110" y="10203"/>
                  <a:pt x="9374" y="17827"/>
                  <a:pt x="0" y="17827"/>
                </a:cubicBezTo>
                <a:lnTo>
                  <a:pt x="0" y="17598"/>
                </a:lnTo>
                <a:cubicBezTo>
                  <a:pt x="9263" y="17598"/>
                  <a:pt x="16907" y="10065"/>
                  <a:pt x="17827" y="440"/>
                </a:cubicBezTo>
                <a:close/>
                <a:moveTo>
                  <a:pt x="16668" y="0"/>
                </a:moveTo>
                <a:lnTo>
                  <a:pt x="16883" y="0"/>
                </a:lnTo>
                <a:lnTo>
                  <a:pt x="16867" y="335"/>
                </a:lnTo>
                <a:cubicBezTo>
                  <a:pt x="15997" y="9441"/>
                  <a:pt x="8765" y="16570"/>
                  <a:pt x="0" y="16570"/>
                </a:cubicBezTo>
                <a:lnTo>
                  <a:pt x="0" y="16341"/>
                </a:lnTo>
                <a:cubicBezTo>
                  <a:pt x="8653" y="16341"/>
                  <a:pt x="15794" y="9303"/>
                  <a:pt x="16653" y="313"/>
                </a:cubicBezTo>
                <a:close/>
                <a:moveTo>
                  <a:pt x="15489" y="0"/>
                </a:moveTo>
                <a:lnTo>
                  <a:pt x="15703" y="0"/>
                </a:lnTo>
                <a:lnTo>
                  <a:pt x="15693" y="206"/>
                </a:lnTo>
                <a:cubicBezTo>
                  <a:pt x="14884" y="8678"/>
                  <a:pt x="8154" y="15311"/>
                  <a:pt x="0" y="15311"/>
                </a:cubicBezTo>
                <a:lnTo>
                  <a:pt x="0" y="15083"/>
                </a:lnTo>
                <a:cubicBezTo>
                  <a:pt x="8044" y="15083"/>
                  <a:pt x="14682" y="8540"/>
                  <a:pt x="15480" y="183"/>
                </a:cubicBezTo>
                <a:close/>
                <a:moveTo>
                  <a:pt x="14310" y="0"/>
                </a:moveTo>
                <a:lnTo>
                  <a:pt x="14524" y="0"/>
                </a:lnTo>
                <a:lnTo>
                  <a:pt x="14520" y="78"/>
                </a:lnTo>
                <a:cubicBezTo>
                  <a:pt x="13772" y="7917"/>
                  <a:pt x="7545" y="14054"/>
                  <a:pt x="0" y="14054"/>
                </a:cubicBezTo>
                <a:lnTo>
                  <a:pt x="0" y="13825"/>
                </a:lnTo>
                <a:cubicBezTo>
                  <a:pt x="7434" y="13825"/>
                  <a:pt x="13569" y="7778"/>
                  <a:pt x="14307" y="55"/>
                </a:cubicBezTo>
                <a:close/>
                <a:moveTo>
                  <a:pt x="13123" y="0"/>
                </a:moveTo>
                <a:lnTo>
                  <a:pt x="13340" y="0"/>
                </a:lnTo>
                <a:lnTo>
                  <a:pt x="13144" y="1369"/>
                </a:lnTo>
                <a:cubicBezTo>
                  <a:pt x="11891" y="7882"/>
                  <a:pt x="6474" y="12797"/>
                  <a:pt x="0" y="12797"/>
                </a:cubicBezTo>
                <a:lnTo>
                  <a:pt x="0" y="12568"/>
                </a:lnTo>
                <a:cubicBezTo>
                  <a:pt x="6370" y="12568"/>
                  <a:pt x="11700" y="7733"/>
                  <a:pt x="12933" y="1324"/>
                </a:cubicBezTo>
                <a:close/>
                <a:moveTo>
                  <a:pt x="11931" y="0"/>
                </a:moveTo>
                <a:lnTo>
                  <a:pt x="12148" y="0"/>
                </a:lnTo>
                <a:lnTo>
                  <a:pt x="11988" y="1116"/>
                </a:lnTo>
                <a:cubicBezTo>
                  <a:pt x="10845" y="7057"/>
                  <a:pt x="5904" y="11539"/>
                  <a:pt x="0" y="11539"/>
                </a:cubicBezTo>
                <a:lnTo>
                  <a:pt x="0" y="11310"/>
                </a:lnTo>
                <a:cubicBezTo>
                  <a:pt x="5801" y="11310"/>
                  <a:pt x="10655" y="6907"/>
                  <a:pt x="11778" y="1070"/>
                </a:cubicBezTo>
                <a:close/>
                <a:moveTo>
                  <a:pt x="10740" y="0"/>
                </a:moveTo>
                <a:lnTo>
                  <a:pt x="10957" y="0"/>
                </a:lnTo>
                <a:lnTo>
                  <a:pt x="10833" y="862"/>
                </a:lnTo>
                <a:cubicBezTo>
                  <a:pt x="9800" y="6231"/>
                  <a:pt x="5335" y="10281"/>
                  <a:pt x="0" y="10281"/>
                </a:cubicBezTo>
                <a:lnTo>
                  <a:pt x="0" y="10052"/>
                </a:lnTo>
                <a:cubicBezTo>
                  <a:pt x="5232" y="10052"/>
                  <a:pt x="9610" y="6081"/>
                  <a:pt x="10623" y="816"/>
                </a:cubicBezTo>
                <a:close/>
                <a:moveTo>
                  <a:pt x="9548" y="0"/>
                </a:moveTo>
                <a:lnTo>
                  <a:pt x="9766" y="0"/>
                </a:lnTo>
                <a:lnTo>
                  <a:pt x="9678" y="609"/>
                </a:lnTo>
                <a:cubicBezTo>
                  <a:pt x="8755" y="5406"/>
                  <a:pt x="4766" y="9024"/>
                  <a:pt x="0" y="9024"/>
                </a:cubicBezTo>
                <a:lnTo>
                  <a:pt x="0" y="8795"/>
                </a:lnTo>
                <a:cubicBezTo>
                  <a:pt x="4663" y="8795"/>
                  <a:pt x="8564" y="5256"/>
                  <a:pt x="9467" y="563"/>
                </a:cubicBezTo>
                <a:close/>
                <a:moveTo>
                  <a:pt x="8341" y="0"/>
                </a:moveTo>
                <a:lnTo>
                  <a:pt x="8556" y="0"/>
                </a:lnTo>
                <a:lnTo>
                  <a:pt x="8522" y="356"/>
                </a:lnTo>
                <a:cubicBezTo>
                  <a:pt x="7709" y="4580"/>
                  <a:pt x="4196" y="7766"/>
                  <a:pt x="0" y="7766"/>
                </a:cubicBezTo>
                <a:lnTo>
                  <a:pt x="0" y="7537"/>
                </a:lnTo>
                <a:cubicBezTo>
                  <a:pt x="4094" y="7537"/>
                  <a:pt x="7519" y="4429"/>
                  <a:pt x="8312" y="310"/>
                </a:cubicBezTo>
                <a:close/>
                <a:moveTo>
                  <a:pt x="7162" y="0"/>
                </a:moveTo>
                <a:lnTo>
                  <a:pt x="7377" y="0"/>
                </a:lnTo>
                <a:lnTo>
                  <a:pt x="7367" y="103"/>
                </a:lnTo>
                <a:cubicBezTo>
                  <a:pt x="6665" y="3754"/>
                  <a:pt x="3629" y="6508"/>
                  <a:pt x="0" y="6508"/>
                </a:cubicBezTo>
                <a:lnTo>
                  <a:pt x="0" y="6280"/>
                </a:lnTo>
                <a:cubicBezTo>
                  <a:pt x="3524" y="6280"/>
                  <a:pt x="6474" y="3604"/>
                  <a:pt x="7157" y="57"/>
                </a:cubicBezTo>
                <a:close/>
                <a:moveTo>
                  <a:pt x="5944" y="0"/>
                </a:moveTo>
                <a:lnTo>
                  <a:pt x="6168" y="0"/>
                </a:lnTo>
                <a:lnTo>
                  <a:pt x="5842" y="1119"/>
                </a:lnTo>
                <a:cubicBezTo>
                  <a:pt x="4878" y="3545"/>
                  <a:pt x="2623" y="5251"/>
                  <a:pt x="0" y="5251"/>
                </a:cubicBezTo>
                <a:lnTo>
                  <a:pt x="0" y="5022"/>
                </a:lnTo>
                <a:cubicBezTo>
                  <a:pt x="2533" y="5022"/>
                  <a:pt x="4712" y="3374"/>
                  <a:pt x="5643" y="1030"/>
                </a:cubicBezTo>
                <a:close/>
                <a:moveTo>
                  <a:pt x="4715" y="0"/>
                </a:moveTo>
                <a:lnTo>
                  <a:pt x="4939" y="0"/>
                </a:lnTo>
                <a:lnTo>
                  <a:pt x="4755" y="630"/>
                </a:lnTo>
                <a:cubicBezTo>
                  <a:pt x="3970" y="2604"/>
                  <a:pt x="2134" y="3993"/>
                  <a:pt x="0" y="3993"/>
                </a:cubicBezTo>
                <a:lnTo>
                  <a:pt x="0" y="3764"/>
                </a:lnTo>
                <a:cubicBezTo>
                  <a:pt x="2046" y="3764"/>
                  <a:pt x="3805" y="2433"/>
                  <a:pt x="4557" y="540"/>
                </a:cubicBezTo>
                <a:close/>
                <a:moveTo>
                  <a:pt x="3486" y="0"/>
                </a:moveTo>
                <a:lnTo>
                  <a:pt x="3710" y="0"/>
                </a:lnTo>
                <a:lnTo>
                  <a:pt x="3669" y="140"/>
                </a:lnTo>
                <a:cubicBezTo>
                  <a:pt x="3063" y="1664"/>
                  <a:pt x="1647" y="2736"/>
                  <a:pt x="0" y="2736"/>
                </a:cubicBezTo>
                <a:lnTo>
                  <a:pt x="0" y="2507"/>
                </a:lnTo>
                <a:cubicBezTo>
                  <a:pt x="1558" y="2507"/>
                  <a:pt x="2898" y="1493"/>
                  <a:pt x="3471" y="51"/>
                </a:cubicBezTo>
                <a:close/>
                <a:moveTo>
                  <a:pt x="2108" y="0"/>
                </a:moveTo>
                <a:lnTo>
                  <a:pt x="2405" y="0"/>
                </a:lnTo>
                <a:lnTo>
                  <a:pt x="2324" y="159"/>
                </a:lnTo>
                <a:cubicBezTo>
                  <a:pt x="1820" y="954"/>
                  <a:pt x="966" y="1478"/>
                  <a:pt x="0" y="1478"/>
                </a:cubicBezTo>
                <a:lnTo>
                  <a:pt x="0" y="1250"/>
                </a:lnTo>
                <a:cubicBezTo>
                  <a:pt x="714" y="1250"/>
                  <a:pt x="1361" y="940"/>
                  <a:pt x="1830" y="440"/>
                </a:cubicBezTo>
                <a:close/>
              </a:path>
            </a:pathLst>
          </a:custGeom>
          <a:solidFill>
            <a:srgbClr val="EDF2F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3" name="Google Shape;124;p15"/>
          <p:cNvSpPr/>
          <p:nvPr/>
        </p:nvSpPr>
        <p:spPr>
          <a:xfrm rot="10800000">
            <a:off x="9949173" y="4755034"/>
            <a:ext cx="2242828" cy="2102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85" y="0"/>
                </a:moveTo>
                <a:lnTo>
                  <a:pt x="21600" y="0"/>
                </a:lnTo>
                <a:lnTo>
                  <a:pt x="21560" y="848"/>
                </a:lnTo>
                <a:cubicBezTo>
                  <a:pt x="20448" y="12488"/>
                  <a:pt x="11203" y="21600"/>
                  <a:pt x="0" y="21600"/>
                </a:cubicBezTo>
                <a:lnTo>
                  <a:pt x="0" y="21371"/>
                </a:lnTo>
                <a:cubicBezTo>
                  <a:pt x="11092" y="21371"/>
                  <a:pt x="20245" y="12349"/>
                  <a:pt x="21346" y="825"/>
                </a:cubicBezTo>
                <a:close/>
                <a:moveTo>
                  <a:pt x="20206" y="0"/>
                </a:moveTo>
                <a:lnTo>
                  <a:pt x="20421" y="0"/>
                </a:lnTo>
                <a:lnTo>
                  <a:pt x="20387" y="720"/>
                </a:lnTo>
                <a:cubicBezTo>
                  <a:pt x="19335" y="11726"/>
                  <a:pt x="10593" y="20343"/>
                  <a:pt x="0" y="20343"/>
                </a:cubicBezTo>
                <a:lnTo>
                  <a:pt x="0" y="20114"/>
                </a:lnTo>
                <a:cubicBezTo>
                  <a:pt x="10483" y="20114"/>
                  <a:pt x="19132" y="11588"/>
                  <a:pt x="20172" y="698"/>
                </a:cubicBezTo>
                <a:close/>
                <a:moveTo>
                  <a:pt x="19026" y="0"/>
                </a:moveTo>
                <a:lnTo>
                  <a:pt x="19241" y="0"/>
                </a:lnTo>
                <a:lnTo>
                  <a:pt x="19213" y="592"/>
                </a:lnTo>
                <a:cubicBezTo>
                  <a:pt x="18222" y="10964"/>
                  <a:pt x="9984" y="19084"/>
                  <a:pt x="0" y="19084"/>
                </a:cubicBezTo>
                <a:lnTo>
                  <a:pt x="0" y="18856"/>
                </a:lnTo>
                <a:cubicBezTo>
                  <a:pt x="9873" y="18856"/>
                  <a:pt x="18020" y="10825"/>
                  <a:pt x="18999" y="568"/>
                </a:cubicBezTo>
                <a:close/>
                <a:moveTo>
                  <a:pt x="17848" y="0"/>
                </a:moveTo>
                <a:lnTo>
                  <a:pt x="18062" y="0"/>
                </a:lnTo>
                <a:lnTo>
                  <a:pt x="18040" y="463"/>
                </a:lnTo>
                <a:cubicBezTo>
                  <a:pt x="17110" y="10203"/>
                  <a:pt x="9374" y="17827"/>
                  <a:pt x="0" y="17827"/>
                </a:cubicBezTo>
                <a:lnTo>
                  <a:pt x="0" y="17598"/>
                </a:lnTo>
                <a:cubicBezTo>
                  <a:pt x="9263" y="17598"/>
                  <a:pt x="16907" y="10065"/>
                  <a:pt x="17827" y="440"/>
                </a:cubicBezTo>
                <a:close/>
                <a:moveTo>
                  <a:pt x="16668" y="0"/>
                </a:moveTo>
                <a:lnTo>
                  <a:pt x="16883" y="0"/>
                </a:lnTo>
                <a:lnTo>
                  <a:pt x="16867" y="335"/>
                </a:lnTo>
                <a:cubicBezTo>
                  <a:pt x="15997" y="9441"/>
                  <a:pt x="8765" y="16570"/>
                  <a:pt x="0" y="16570"/>
                </a:cubicBezTo>
                <a:lnTo>
                  <a:pt x="0" y="16341"/>
                </a:lnTo>
                <a:cubicBezTo>
                  <a:pt x="8653" y="16341"/>
                  <a:pt x="15794" y="9303"/>
                  <a:pt x="16653" y="313"/>
                </a:cubicBezTo>
                <a:close/>
                <a:moveTo>
                  <a:pt x="15489" y="0"/>
                </a:moveTo>
                <a:lnTo>
                  <a:pt x="15703" y="0"/>
                </a:lnTo>
                <a:lnTo>
                  <a:pt x="15693" y="206"/>
                </a:lnTo>
                <a:cubicBezTo>
                  <a:pt x="14884" y="8678"/>
                  <a:pt x="8154" y="15311"/>
                  <a:pt x="0" y="15311"/>
                </a:cubicBezTo>
                <a:lnTo>
                  <a:pt x="0" y="15083"/>
                </a:lnTo>
                <a:cubicBezTo>
                  <a:pt x="8044" y="15083"/>
                  <a:pt x="14682" y="8540"/>
                  <a:pt x="15480" y="183"/>
                </a:cubicBezTo>
                <a:close/>
                <a:moveTo>
                  <a:pt x="14310" y="0"/>
                </a:moveTo>
                <a:lnTo>
                  <a:pt x="14524" y="0"/>
                </a:lnTo>
                <a:lnTo>
                  <a:pt x="14520" y="78"/>
                </a:lnTo>
                <a:cubicBezTo>
                  <a:pt x="13772" y="7917"/>
                  <a:pt x="7545" y="14054"/>
                  <a:pt x="0" y="14054"/>
                </a:cubicBezTo>
                <a:lnTo>
                  <a:pt x="0" y="13825"/>
                </a:lnTo>
                <a:cubicBezTo>
                  <a:pt x="7434" y="13825"/>
                  <a:pt x="13569" y="7778"/>
                  <a:pt x="14307" y="55"/>
                </a:cubicBezTo>
                <a:close/>
                <a:moveTo>
                  <a:pt x="13123" y="0"/>
                </a:moveTo>
                <a:lnTo>
                  <a:pt x="13340" y="0"/>
                </a:lnTo>
                <a:lnTo>
                  <a:pt x="13144" y="1369"/>
                </a:lnTo>
                <a:cubicBezTo>
                  <a:pt x="11891" y="7882"/>
                  <a:pt x="6474" y="12797"/>
                  <a:pt x="0" y="12797"/>
                </a:cubicBezTo>
                <a:lnTo>
                  <a:pt x="0" y="12568"/>
                </a:lnTo>
                <a:cubicBezTo>
                  <a:pt x="6370" y="12568"/>
                  <a:pt x="11700" y="7733"/>
                  <a:pt x="12933" y="1324"/>
                </a:cubicBezTo>
                <a:close/>
                <a:moveTo>
                  <a:pt x="11931" y="0"/>
                </a:moveTo>
                <a:lnTo>
                  <a:pt x="12148" y="0"/>
                </a:lnTo>
                <a:lnTo>
                  <a:pt x="11988" y="1116"/>
                </a:lnTo>
                <a:cubicBezTo>
                  <a:pt x="10845" y="7057"/>
                  <a:pt x="5904" y="11539"/>
                  <a:pt x="0" y="11539"/>
                </a:cubicBezTo>
                <a:lnTo>
                  <a:pt x="0" y="11310"/>
                </a:lnTo>
                <a:cubicBezTo>
                  <a:pt x="5801" y="11310"/>
                  <a:pt x="10655" y="6907"/>
                  <a:pt x="11778" y="1070"/>
                </a:cubicBezTo>
                <a:close/>
                <a:moveTo>
                  <a:pt x="10740" y="0"/>
                </a:moveTo>
                <a:lnTo>
                  <a:pt x="10957" y="0"/>
                </a:lnTo>
                <a:lnTo>
                  <a:pt x="10833" y="862"/>
                </a:lnTo>
                <a:cubicBezTo>
                  <a:pt x="9800" y="6231"/>
                  <a:pt x="5335" y="10281"/>
                  <a:pt x="0" y="10281"/>
                </a:cubicBezTo>
                <a:lnTo>
                  <a:pt x="0" y="10052"/>
                </a:lnTo>
                <a:cubicBezTo>
                  <a:pt x="5232" y="10052"/>
                  <a:pt x="9610" y="6081"/>
                  <a:pt x="10623" y="816"/>
                </a:cubicBezTo>
                <a:close/>
                <a:moveTo>
                  <a:pt x="9548" y="0"/>
                </a:moveTo>
                <a:lnTo>
                  <a:pt x="9766" y="0"/>
                </a:lnTo>
                <a:lnTo>
                  <a:pt x="9678" y="609"/>
                </a:lnTo>
                <a:cubicBezTo>
                  <a:pt x="8755" y="5406"/>
                  <a:pt x="4766" y="9024"/>
                  <a:pt x="0" y="9024"/>
                </a:cubicBezTo>
                <a:lnTo>
                  <a:pt x="0" y="8795"/>
                </a:lnTo>
                <a:cubicBezTo>
                  <a:pt x="4663" y="8795"/>
                  <a:pt x="8564" y="5256"/>
                  <a:pt x="9467" y="563"/>
                </a:cubicBezTo>
                <a:close/>
                <a:moveTo>
                  <a:pt x="8341" y="0"/>
                </a:moveTo>
                <a:lnTo>
                  <a:pt x="8556" y="0"/>
                </a:lnTo>
                <a:lnTo>
                  <a:pt x="8522" y="356"/>
                </a:lnTo>
                <a:cubicBezTo>
                  <a:pt x="7709" y="4580"/>
                  <a:pt x="4196" y="7766"/>
                  <a:pt x="0" y="7766"/>
                </a:cubicBezTo>
                <a:lnTo>
                  <a:pt x="0" y="7537"/>
                </a:lnTo>
                <a:cubicBezTo>
                  <a:pt x="4094" y="7537"/>
                  <a:pt x="7519" y="4429"/>
                  <a:pt x="8312" y="310"/>
                </a:cubicBezTo>
                <a:close/>
                <a:moveTo>
                  <a:pt x="7162" y="0"/>
                </a:moveTo>
                <a:lnTo>
                  <a:pt x="7377" y="0"/>
                </a:lnTo>
                <a:lnTo>
                  <a:pt x="7367" y="103"/>
                </a:lnTo>
                <a:cubicBezTo>
                  <a:pt x="6665" y="3754"/>
                  <a:pt x="3629" y="6508"/>
                  <a:pt x="0" y="6508"/>
                </a:cubicBezTo>
                <a:lnTo>
                  <a:pt x="0" y="6280"/>
                </a:lnTo>
                <a:cubicBezTo>
                  <a:pt x="3524" y="6280"/>
                  <a:pt x="6474" y="3604"/>
                  <a:pt x="7157" y="57"/>
                </a:cubicBezTo>
                <a:close/>
                <a:moveTo>
                  <a:pt x="5944" y="0"/>
                </a:moveTo>
                <a:lnTo>
                  <a:pt x="6168" y="0"/>
                </a:lnTo>
                <a:lnTo>
                  <a:pt x="5842" y="1119"/>
                </a:lnTo>
                <a:cubicBezTo>
                  <a:pt x="4878" y="3545"/>
                  <a:pt x="2623" y="5251"/>
                  <a:pt x="0" y="5251"/>
                </a:cubicBezTo>
                <a:lnTo>
                  <a:pt x="0" y="5022"/>
                </a:lnTo>
                <a:cubicBezTo>
                  <a:pt x="2533" y="5022"/>
                  <a:pt x="4712" y="3374"/>
                  <a:pt x="5643" y="1030"/>
                </a:cubicBezTo>
                <a:close/>
                <a:moveTo>
                  <a:pt x="4715" y="0"/>
                </a:moveTo>
                <a:lnTo>
                  <a:pt x="4939" y="0"/>
                </a:lnTo>
                <a:lnTo>
                  <a:pt x="4755" y="630"/>
                </a:lnTo>
                <a:cubicBezTo>
                  <a:pt x="3970" y="2604"/>
                  <a:pt x="2134" y="3993"/>
                  <a:pt x="0" y="3993"/>
                </a:cubicBezTo>
                <a:lnTo>
                  <a:pt x="0" y="3764"/>
                </a:lnTo>
                <a:cubicBezTo>
                  <a:pt x="2046" y="3764"/>
                  <a:pt x="3805" y="2433"/>
                  <a:pt x="4557" y="540"/>
                </a:cubicBezTo>
                <a:close/>
                <a:moveTo>
                  <a:pt x="3486" y="0"/>
                </a:moveTo>
                <a:lnTo>
                  <a:pt x="3710" y="0"/>
                </a:lnTo>
                <a:lnTo>
                  <a:pt x="3669" y="140"/>
                </a:lnTo>
                <a:cubicBezTo>
                  <a:pt x="3063" y="1664"/>
                  <a:pt x="1647" y="2736"/>
                  <a:pt x="0" y="2736"/>
                </a:cubicBezTo>
                <a:lnTo>
                  <a:pt x="0" y="2507"/>
                </a:lnTo>
                <a:cubicBezTo>
                  <a:pt x="1558" y="2507"/>
                  <a:pt x="2898" y="1493"/>
                  <a:pt x="3471" y="51"/>
                </a:cubicBezTo>
                <a:close/>
                <a:moveTo>
                  <a:pt x="2108" y="0"/>
                </a:moveTo>
                <a:lnTo>
                  <a:pt x="2405" y="0"/>
                </a:lnTo>
                <a:lnTo>
                  <a:pt x="2324" y="159"/>
                </a:lnTo>
                <a:cubicBezTo>
                  <a:pt x="1820" y="954"/>
                  <a:pt x="966" y="1478"/>
                  <a:pt x="0" y="1478"/>
                </a:cubicBezTo>
                <a:lnTo>
                  <a:pt x="0" y="1250"/>
                </a:lnTo>
                <a:cubicBezTo>
                  <a:pt x="714" y="1250"/>
                  <a:pt x="1361" y="940"/>
                  <a:pt x="1830" y="440"/>
                </a:cubicBezTo>
                <a:close/>
              </a:path>
            </a:pathLst>
          </a:custGeom>
          <a:solidFill>
            <a:srgbClr val="EDF2F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758951" y="731519"/>
            <a:ext cx="10671049" cy="1362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243812" y="490550"/>
            <a:ext cx="182216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2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ctr" defTabSz="914400" latinLnBrk="0">
        <a:lnSpc>
          <a:spcPct val="27083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chemeClr val="accent6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457200" marR="0" indent="-4064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1pPr>
      <a:lvl2pPr marL="977900" marR="0" indent="-4445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2pPr>
      <a:lvl3pPr marL="1513839" marR="0" indent="-49783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3pPr>
      <a:lvl4pPr marL="2019300" marR="0" indent="-5334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4pPr>
      <a:lvl5pPr marL="2476500" marR="0" indent="-5334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5pPr>
      <a:lvl6pPr marL="2933700" marR="0" indent="-5334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6pPr>
      <a:lvl7pPr marL="3390900" marR="0" indent="-5334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7pPr>
      <a:lvl8pPr marL="3848100" marR="0" indent="-5334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8pPr>
      <a:lvl9pPr marL="4305300" marR="0" indent="-5334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6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chemeClr val="accent6"/>
          </a:solidFill>
          <a:uFillTx/>
          <a:latin typeface="EB Garamond"/>
          <a:ea typeface="EB Garamond"/>
          <a:cs typeface="EB Garamond"/>
          <a:sym typeface="EB 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EB Garamon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1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147;p19"/>
          <p:cNvSpPr txBox="1"/>
          <p:nvPr>
            <p:ph type="title"/>
          </p:nvPr>
        </p:nvSpPr>
        <p:spPr>
          <a:xfrm>
            <a:off x="2899790" y="810226"/>
            <a:ext cx="6392422" cy="3831223"/>
          </a:xfrm>
          <a:prstGeom prst="rect">
            <a:avLst/>
          </a:prstGeom>
        </p:spPr>
        <p:txBody>
          <a:bodyPr/>
          <a:lstStyle/>
          <a:p>
            <a:pPr/>
            <a:br/>
            <a:r>
              <a:t>HEALING THROUGH ART</a:t>
            </a:r>
            <a:br/>
            <a:br/>
            <a:r>
              <a:t>BY JASON, CORINNE And VALORIE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05;p28"/>
          <p:cNvSpPr txBox="1"/>
          <p:nvPr>
            <p:ph type="title"/>
          </p:nvPr>
        </p:nvSpPr>
        <p:spPr>
          <a:xfrm>
            <a:off x="3460565" y="1057274"/>
            <a:ext cx="7965462" cy="994165"/>
          </a:xfrm>
          <a:prstGeom prst="rect">
            <a:avLst/>
          </a:prstGeom>
        </p:spPr>
        <p:txBody>
          <a:bodyPr/>
          <a:lstStyle/>
          <a:p>
            <a:pPr defTabSz="530351">
              <a:defRPr sz="2088"/>
            </a:pPr>
            <a:r>
              <a:t>HEALING SPACE PROGRAM    VISION FOR EXPANSION</a:t>
            </a:r>
            <a:br/>
          </a:p>
        </p:txBody>
      </p:sp>
      <p:sp>
        <p:nvSpPr>
          <p:cNvPr id="266" name="Google Shape;206;p28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7" name="Google Shape;207;p28"/>
          <p:cNvSpPr txBox="1"/>
          <p:nvPr/>
        </p:nvSpPr>
        <p:spPr>
          <a:xfrm>
            <a:off x="3923534" y="1757363"/>
            <a:ext cx="8125110" cy="3489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i="1" sz="24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  <a:r>
              <a:t>In colors and light, healing quietly unfolds.</a:t>
            </a:r>
            <a:br/>
            <a:r>
              <a:rPr b="0" i="0" sz="1800">
                <a:solidFill>
                  <a:srgbClr val="000000"/>
                </a:solidFill>
              </a:rPr>
              <a:t>Here, we create a sanctuary where art mends the soul.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Every brushstroke is a gentle touch;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every act of creation, a step toward renewal.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Whether you seek a space to heal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or a way to bring hope to others,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we invite you to join us.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Together, let art become a source of comfort and connection—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bringing warmth and peace to the world,</a:t>
            </a:r>
            <a:br>
              <a:rPr b="0" i="0" sz="1800">
                <a:solidFill>
                  <a:srgbClr val="000000"/>
                </a:solidFill>
              </a:rPr>
            </a:br>
            <a:r>
              <a:rPr b="0" i="0" sz="1800">
                <a:solidFill>
                  <a:srgbClr val="000000"/>
                </a:solidFill>
              </a:rPr>
              <a:t>one heart at a time.</a:t>
            </a:r>
            <a:endParaRPr b="0" i="0" sz="1800">
              <a:solidFill>
                <a:srgbClr val="000000"/>
              </a:solidFill>
            </a:endParaRP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Join Us｜Heal with Art. Inspire with Heart.</a:t>
            </a:r>
          </a:p>
        </p:txBody>
      </p:sp>
      <p:sp>
        <p:nvSpPr>
          <p:cNvPr id="268" name="Google Shape;208;p28"/>
          <p:cNvSpPr txBox="1"/>
          <p:nvPr/>
        </p:nvSpPr>
        <p:spPr>
          <a:xfrm>
            <a:off x="3923532" y="5269229"/>
            <a:ext cx="8051292" cy="148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OUR VISON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Using art as a medium, we aim to promote the widespread practice of emotional healing and establish a national and global Healing Through Art platform, empowering more individuals to find emotional recovery and personal growth through creativity.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13;p29"/>
          <p:cNvSpPr txBox="1"/>
          <p:nvPr>
            <p:ph type="title"/>
          </p:nvPr>
        </p:nvSpPr>
        <p:spPr>
          <a:xfrm>
            <a:off x="4364808" y="457198"/>
            <a:ext cx="7043619" cy="1077169"/>
          </a:xfrm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271" name="Google Shape;214;p29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2" name="Google Shape;215;p29"/>
          <p:cNvSpPr txBox="1"/>
          <p:nvPr>
            <p:ph type="body" sz="quarter" idx="1"/>
          </p:nvPr>
        </p:nvSpPr>
        <p:spPr>
          <a:xfrm>
            <a:off x="4364806" y="2351407"/>
            <a:ext cx="7229500" cy="954509"/>
          </a:xfrm>
          <a:prstGeom prst="rect">
            <a:avLst/>
          </a:prstGeom>
        </p:spPr>
        <p:txBody>
          <a:bodyPr/>
          <a:lstStyle/>
          <a:p>
            <a:pPr marL="0" indent="-60960" defTabSz="365760">
              <a:buClr>
                <a:schemeClr val="accent6"/>
              </a:buClr>
              <a:buSzPts val="900"/>
              <a:buAutoNum type="arabicPeriod" startAt="1"/>
              <a:defRPr b="1" sz="960"/>
            </a:pPr>
            <a:r>
              <a:t> Welcome Healing Space Program &amp; Kickoff</a:t>
            </a:r>
          </a:p>
          <a:p>
            <a:pPr marL="0" indent="-60960" defTabSz="365760">
              <a:buClr>
                <a:schemeClr val="accent6"/>
              </a:buClr>
              <a:buSzPts val="900"/>
              <a:buAutoNum type="arabicPeriod" startAt="1"/>
              <a:defRPr b="1" sz="960"/>
            </a:pPr>
            <a:r>
              <a:t> Healing Space Program Organizational Structure </a:t>
            </a:r>
          </a:p>
          <a:p>
            <a:pPr marL="0" indent="-60960" defTabSz="365760">
              <a:buClr>
                <a:schemeClr val="accent6"/>
              </a:buClr>
              <a:buSzPts val="900"/>
              <a:buAutoNum type="arabicPeriod" startAt="1"/>
              <a:defRPr b="1" sz="960"/>
            </a:pPr>
            <a:r>
              <a:t> The Program Timeline &amp; Milestones</a:t>
            </a:r>
          </a:p>
          <a:p>
            <a:pPr marL="0" defTabSz="365760">
              <a:defRPr b="1" sz="960"/>
            </a:pPr>
            <a:r>
              <a:t>4. The Program Overview  &amp; Action </a:t>
            </a:r>
          </a:p>
          <a:p>
            <a:pPr marL="0" defTabSz="365760">
              <a:defRPr b="1" sz="640"/>
            </a:pPr>
            <a:r>
              <a:t>--Stage 1 | Inner Restoration through </a:t>
            </a:r>
            <a:r>
              <a:rPr>
                <a:solidFill>
                  <a:srgbClr val="FFC000"/>
                </a:solidFill>
              </a:rPr>
              <a:t>Chinese Ink + Chinese snack</a:t>
            </a:r>
            <a:r>
              <a:t> (Month 3)</a:t>
            </a:r>
            <a:br/>
            <a:r>
              <a:t>-- Stage 2 | Emotional Release through </a:t>
            </a:r>
            <a:r>
              <a:rPr>
                <a:solidFill>
                  <a:srgbClr val="00B050"/>
                </a:solidFill>
              </a:rPr>
              <a:t>Oil Painting + Tea Cultural </a:t>
            </a:r>
            <a:r>
              <a:t>(Month 3)</a:t>
            </a:r>
          </a:p>
          <a:p>
            <a:pPr marL="0" defTabSz="365760">
              <a:defRPr b="1" sz="640"/>
            </a:pPr>
            <a:r>
              <a:t>-- Stage 3 | Creative Collaboration &amp; Outdoor Sketching (Month 3)</a:t>
            </a:r>
          </a:p>
          <a:p>
            <a:pPr marL="0" defTabSz="365760">
              <a:defRPr b="1" sz="960"/>
            </a:pPr>
            <a:r>
              <a:t>5. The Program Progress Evaluation Survey</a:t>
            </a:r>
          </a:p>
          <a:p>
            <a:pPr marL="0" defTabSz="365760">
              <a:defRPr b="1" sz="960"/>
            </a:pPr>
            <a:r>
              <a:t>6. Vision for 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20;p30"/>
          <p:cNvSpPr txBox="1"/>
          <p:nvPr>
            <p:ph type="title"/>
          </p:nvPr>
        </p:nvSpPr>
        <p:spPr>
          <a:xfrm>
            <a:off x="914400" y="186552"/>
            <a:ext cx="7843836" cy="1012782"/>
          </a:xfrm>
          <a:prstGeom prst="rect">
            <a:avLst/>
          </a:prstGeom>
        </p:spPr>
        <p:txBody>
          <a:bodyPr/>
          <a:lstStyle/>
          <a:p>
            <a:pPr/>
            <a:r>
              <a:t>3. TIMELINE &amp; MILESTONES</a:t>
            </a:r>
          </a:p>
        </p:txBody>
      </p:sp>
      <p:sp>
        <p:nvSpPr>
          <p:cNvPr id="275" name="Google Shape;221;p30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6" name="Google Shape;222;p30"/>
          <p:cNvSpPr txBox="1"/>
          <p:nvPr/>
        </p:nvSpPr>
        <p:spPr>
          <a:xfrm>
            <a:off x="1720933" y="1446570"/>
            <a:ext cx="6016552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Stage 1 | Inner Restoration through Chinese Ink (Month 3)</a:t>
            </a:r>
            <a:br/>
          </a:p>
        </p:txBody>
      </p:sp>
      <p:sp>
        <p:nvSpPr>
          <p:cNvPr id="277" name="Google Shape;223;p30"/>
          <p:cNvSpPr txBox="1"/>
          <p:nvPr/>
        </p:nvSpPr>
        <p:spPr>
          <a:xfrm>
            <a:off x="1720933" y="2219317"/>
            <a:ext cx="6016552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Stage 2 | Emotional Release through Oil Painting (Month 3)</a:t>
            </a:r>
            <a:br/>
          </a:p>
        </p:txBody>
      </p:sp>
      <p:sp>
        <p:nvSpPr>
          <p:cNvPr id="278" name="Google Shape;224;p30"/>
          <p:cNvSpPr txBox="1"/>
          <p:nvPr/>
        </p:nvSpPr>
        <p:spPr>
          <a:xfrm>
            <a:off x="1720933" y="3064064"/>
            <a:ext cx="6016552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Stage 3 | Creative Collaboration &amp; Outdoor Sketching (Month 3)</a:t>
            </a:r>
          </a:p>
        </p:txBody>
      </p:sp>
      <p:sp>
        <p:nvSpPr>
          <p:cNvPr id="279" name="Google Shape;225;p30"/>
          <p:cNvSpPr txBox="1"/>
          <p:nvPr/>
        </p:nvSpPr>
        <p:spPr>
          <a:xfrm>
            <a:off x="1724505" y="4132124"/>
            <a:ext cx="6387952" cy="176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Art Mediums · Healing Growth Pathway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Ink</a:t>
            </a:r>
            <a:r>
              <a:rPr b="0"/>
              <a:t> for Inner Cultivation → </a:t>
            </a:r>
            <a:r>
              <a:t>Oil</a:t>
            </a:r>
            <a:r>
              <a:rPr b="0"/>
              <a:t> for Emotional Expression → </a:t>
            </a:r>
            <a:r>
              <a:t>Sketching</a:t>
            </a:r>
            <a:r>
              <a:rPr b="0"/>
              <a:t> for Connection &amp; Creativity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Focus → Expression → Collaboration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A </a:t>
            </a:r>
            <a:r>
              <a:rPr b="1"/>
              <a:t>therapeutic journey</a:t>
            </a:r>
            <a:r>
              <a:t> from </a:t>
            </a:r>
            <a:r>
              <a:rPr i="1"/>
              <a:t>Self-Restoration</a:t>
            </a:r>
            <a:r>
              <a:t> to </a:t>
            </a:r>
            <a:r>
              <a:rPr i="1"/>
              <a:t>Emotional Release</a:t>
            </a:r>
            <a:r>
              <a:t> to </a:t>
            </a:r>
            <a:r>
              <a:rPr i="1"/>
              <a:t>Creative Empowerment</a:t>
            </a:r>
          </a:p>
        </p:txBody>
      </p:sp>
      <p:pic>
        <p:nvPicPr>
          <p:cNvPr id="280" name="Google Shape;226;p30" descr="Google Shape;226;p30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31;p31"/>
          <p:cNvSpPr txBox="1"/>
          <p:nvPr>
            <p:ph type="title"/>
          </p:nvPr>
        </p:nvSpPr>
        <p:spPr>
          <a:xfrm>
            <a:off x="2575266" y="535103"/>
            <a:ext cx="9644064" cy="1214441"/>
          </a:xfrm>
          <a:prstGeom prst="rect">
            <a:avLst/>
          </a:prstGeom>
        </p:spPr>
        <p:txBody>
          <a:bodyPr/>
          <a:lstStyle/>
          <a:p>
            <a:pPr defTabSz="612648">
              <a:defRPr sz="1206"/>
            </a:pPr>
            <a:r>
              <a:t> HEALING THROUGH ART · THREE-STAGE PROGRAM OVERVIEW</a:t>
            </a:r>
            <a:br/>
            <a:br/>
            <a:r>
              <a:t>      </a:t>
            </a:r>
            <a:r>
              <a:rPr sz="1072"/>
              <a:t>—— INK </a:t>
            </a:r>
            <a:br>
              <a:rPr sz="1072"/>
            </a:br>
            <a:r>
              <a:rPr sz="1072"/>
              <a:t>       —— OIL </a:t>
            </a:r>
            <a:br>
              <a:rPr sz="1072"/>
            </a:br>
            <a:r>
              <a:rPr sz="1072"/>
              <a:t>       ——SKETCHING</a:t>
            </a:r>
            <a:br>
              <a:rPr sz="1072"/>
            </a:br>
            <a:r>
              <a:rPr sz="1072"/>
              <a:t>       A JOURNEY OF INNER HEALING</a:t>
            </a:r>
          </a:p>
        </p:txBody>
      </p:sp>
      <p:pic>
        <p:nvPicPr>
          <p:cNvPr id="283" name="Google Shape;232;p31" descr="Google Shape;232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2543574"/>
            <a:ext cx="4979194" cy="2181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Google Shape;233;p31" descr="Google Shape;233;p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8909" y="4350041"/>
            <a:ext cx="4838267" cy="2370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Google Shape;234;p31" descr="Google Shape;234;p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19936" y="1232030"/>
            <a:ext cx="5072064" cy="249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Google Shape;235;p31"/>
          <p:cNvSpPr txBox="1"/>
          <p:nvPr/>
        </p:nvSpPr>
        <p:spPr>
          <a:xfrm>
            <a:off x="261785" y="1749548"/>
            <a:ext cx="612651" cy="5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Ink</a:t>
            </a:r>
          </a:p>
        </p:txBody>
      </p:sp>
      <p:sp>
        <p:nvSpPr>
          <p:cNvPr id="287" name="Google Shape;236;p31"/>
          <p:cNvSpPr txBox="1"/>
          <p:nvPr/>
        </p:nvSpPr>
        <p:spPr>
          <a:xfrm>
            <a:off x="5169030" y="3826854"/>
            <a:ext cx="1100151" cy="5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Oil</a:t>
            </a:r>
          </a:p>
        </p:txBody>
      </p:sp>
      <p:sp>
        <p:nvSpPr>
          <p:cNvPr id="288" name="Google Shape;237;p31"/>
          <p:cNvSpPr txBox="1"/>
          <p:nvPr/>
        </p:nvSpPr>
        <p:spPr>
          <a:xfrm>
            <a:off x="8690529" y="708809"/>
            <a:ext cx="1915076" cy="5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Sketching</a:t>
            </a:r>
          </a:p>
        </p:txBody>
      </p:sp>
      <p:pic>
        <p:nvPicPr>
          <p:cNvPr id="289" name="Google Shape;238;p31" descr="Google Shape;238;p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96875" y="4619600"/>
            <a:ext cx="1705438" cy="2181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Google Shape;239;p31" descr="Google Shape;239;p3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0148" y="653699"/>
            <a:ext cx="1410752" cy="1747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Google Shape;240;p31" descr="Google Shape;240;p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31042" y="-12"/>
            <a:ext cx="1191601" cy="1188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45;p32"/>
          <p:cNvSpPr txBox="1"/>
          <p:nvPr>
            <p:ph type="title"/>
          </p:nvPr>
        </p:nvSpPr>
        <p:spPr>
          <a:xfrm>
            <a:off x="2800349" y="1182231"/>
            <a:ext cx="9336884" cy="2246770"/>
          </a:xfrm>
          <a:prstGeom prst="rect">
            <a:avLst/>
          </a:prstGeom>
        </p:spPr>
        <p:txBody>
          <a:bodyPr/>
          <a:lstStyle/>
          <a:p>
            <a:pPr defTabSz="859536">
              <a:defRPr sz="3384"/>
            </a:pPr>
            <a:r>
              <a:t> STAGE 1 | INNER RESTORATION THROUGH CHINESE INK (MONTH 3)</a:t>
            </a:r>
            <a:br/>
            <a:r>
              <a:rPr sz="1879"/>
              <a:t>      </a:t>
            </a:r>
            <a:r>
              <a:rPr sz="1879">
                <a:solidFill>
                  <a:srgbClr val="00B050"/>
                </a:solidFill>
              </a:rPr>
              <a:t>FROM THE BEGINNING OF MARCH TO THE END OF MAY</a:t>
            </a:r>
            <a:br>
              <a:rPr sz="1879">
                <a:solidFill>
                  <a:srgbClr val="00B050"/>
                </a:solidFill>
              </a:rPr>
            </a:br>
            <a:br>
              <a:rPr sz="1879">
                <a:solidFill>
                  <a:srgbClr val="00B050"/>
                </a:solidFill>
              </a:rPr>
            </a:br>
          </a:p>
        </p:txBody>
      </p:sp>
      <p:sp>
        <p:nvSpPr>
          <p:cNvPr id="296" name="Google Shape;246;p32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7" name="Google Shape;247;p32"/>
          <p:cNvSpPr txBox="1"/>
          <p:nvPr/>
        </p:nvSpPr>
        <p:spPr>
          <a:xfrm>
            <a:off x="3929446" y="2810084"/>
            <a:ext cx="7199451" cy="329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Objective</a:t>
            </a:r>
            <a:r>
              <a:rPr b="0"/>
              <a:t>: Focus · Calmness · Mindfulness</a:t>
            </a:r>
            <a:br>
              <a:rPr b="0"/>
            </a:br>
            <a:r>
              <a:t>Milestones</a:t>
            </a:r>
            <a:r>
              <a:rPr b="0"/>
              <a:t>:</a:t>
            </a:r>
            <a:br>
              <a:rPr b="0"/>
            </a:br>
            <a:r>
              <a:rPr b="0"/>
              <a:t>Week 1 -2→ </a:t>
            </a:r>
            <a:r>
              <a:rPr b="0" i="1"/>
              <a:t>Basic Line Drawing</a:t>
            </a:r>
            <a:r>
              <a:rPr b="0"/>
              <a:t> (Flowers &amp; Birds)</a:t>
            </a:r>
            <a:br>
              <a:rPr b="0"/>
            </a:br>
            <a:r>
              <a:rPr b="0"/>
              <a:t>Week 3-5 → </a:t>
            </a:r>
            <a:r>
              <a:rPr b="0" i="1"/>
              <a:t>Attention  Patience Training</a:t>
            </a:r>
            <a:r>
              <a:rPr b="0"/>
              <a:t> </a:t>
            </a:r>
            <a:r>
              <a:rPr b="0" i="1"/>
              <a:t>， Sketching from      </a:t>
            </a:r>
            <a:endParaRPr b="0" i="1"/>
          </a:p>
          <a:p>
            <a:pPr>
              <a:defRPr i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                           life</a:t>
            </a:r>
            <a:r>
              <a:rPr i="0"/>
              <a:t>(Fine Brush Control)</a:t>
            </a:r>
            <a:br>
              <a:rPr i="0"/>
            </a:br>
            <a:r>
              <a:rPr i="0"/>
              <a:t> Week 6-9 → </a:t>
            </a:r>
            <a:r>
              <a:t>Ink  Color Blending ， Sketching from life(Gongbi </a:t>
            </a:r>
          </a:p>
          <a:p>
            <a:pPr>
              <a:defRPr i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                          Techniques)</a:t>
            </a:r>
          </a:p>
          <a:p>
            <a:pPr>
              <a:defRPr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Week 10-12 → </a:t>
            </a:r>
            <a:r>
              <a:rPr b="1"/>
              <a:t>Milestone ①</a:t>
            </a:r>
            <a:r>
              <a:t> → </a:t>
            </a:r>
            <a:r>
              <a:rPr i="1"/>
              <a:t>Complete First Full Ink Painting</a:t>
            </a:r>
            <a:br>
              <a:rPr i="1"/>
            </a:br>
            <a:r>
              <a:t> </a:t>
            </a:r>
            <a:r>
              <a:rPr b="1"/>
              <a:t>Outcome</a:t>
            </a:r>
            <a:r>
              <a:t>: Mastery of line, calm focus, inner balance.</a:t>
            </a:r>
          </a:p>
        </p:txBody>
      </p:sp>
      <p:sp>
        <p:nvSpPr>
          <p:cNvPr id="298" name="Google Shape;248;p32"/>
          <p:cNvSpPr txBox="1"/>
          <p:nvPr/>
        </p:nvSpPr>
        <p:spPr>
          <a:xfrm>
            <a:off x="3124682" y="169723"/>
            <a:ext cx="976139" cy="63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3.1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253;p33"/>
          <p:cNvSpPr txBox="1"/>
          <p:nvPr>
            <p:ph type="title"/>
          </p:nvPr>
        </p:nvSpPr>
        <p:spPr>
          <a:xfrm>
            <a:off x="2786062" y="464341"/>
            <a:ext cx="9405939" cy="1912728"/>
          </a:xfrm>
          <a:prstGeom prst="rect">
            <a:avLst/>
          </a:prstGeom>
        </p:spPr>
        <p:txBody>
          <a:bodyPr/>
          <a:lstStyle/>
          <a:p>
            <a:pPr/>
            <a:r>
              <a:t> STAGE 2 | EMOTIONAL RELEASE THROUGH OIL PAINTING (MONTH 3)</a:t>
            </a:r>
            <a:br/>
            <a:r>
              <a:rPr sz="2400">
                <a:solidFill>
                  <a:srgbClr val="00B050"/>
                </a:solidFill>
              </a:rPr>
              <a:t>                          (TO BE DETERMINED)</a:t>
            </a:r>
          </a:p>
        </p:txBody>
      </p:sp>
      <p:sp>
        <p:nvSpPr>
          <p:cNvPr id="301" name="Google Shape;254;p33"/>
          <p:cNvSpPr txBox="1"/>
          <p:nvPr>
            <p:ph type="body" sz="half" idx="1"/>
          </p:nvPr>
        </p:nvSpPr>
        <p:spPr>
          <a:xfrm>
            <a:off x="3460564" y="2967401"/>
            <a:ext cx="7965462" cy="3497698"/>
          </a:xfrm>
          <a:prstGeom prst="rect">
            <a:avLst/>
          </a:prstGeom>
        </p:spPr>
        <p:txBody>
          <a:bodyPr/>
          <a:lstStyle/>
          <a:p>
            <a:pPr marL="347472" indent="-347472">
              <a:spcBef>
                <a:spcPts val="0"/>
              </a:spcBef>
              <a:buSzTx/>
              <a:buNone/>
              <a:defRPr b="1"/>
            </a:pPr>
            <a:r>
              <a:t>Stage 2 | Emotional Release through Oil Painting (Month 2)</a:t>
            </a:r>
          </a:p>
          <a:p>
            <a:pPr marL="347472" indent="-347472">
              <a:defRPr b="1"/>
            </a:pPr>
            <a:r>
              <a:t>Objective</a:t>
            </a:r>
            <a:r>
              <a:rPr b="0"/>
              <a:t>: Emotional Expression · Color Therapy</a:t>
            </a:r>
            <a:br>
              <a:rPr b="0"/>
            </a:br>
            <a:r>
              <a:t>Milestones</a:t>
            </a:r>
            <a:r>
              <a:rPr b="0"/>
              <a:t>:</a:t>
            </a:r>
            <a:br>
              <a:rPr b="0"/>
            </a:br>
            <a:r>
              <a:rPr b="0"/>
              <a:t> Week 1-2 → </a:t>
            </a:r>
            <a:r>
              <a:rPr b="0" i="1"/>
              <a:t>Color Emotion Training</a:t>
            </a:r>
            <a:r>
              <a:rPr b="0"/>
              <a:t> (Palette Exploration)</a:t>
            </a:r>
            <a:br>
              <a:rPr b="0"/>
            </a:br>
            <a:r>
              <a:rPr b="0"/>
              <a:t> Week 3-5→ </a:t>
            </a:r>
            <a:r>
              <a:rPr b="0" i="1"/>
              <a:t>Imaginative Color Exercises</a:t>
            </a:r>
            <a:r>
              <a:rPr b="0"/>
              <a:t> (Abstract Composition)</a:t>
            </a:r>
            <a:br>
              <a:rPr b="0"/>
            </a:br>
            <a:r>
              <a:rPr b="0"/>
              <a:t> Week 6-10 → </a:t>
            </a:r>
            <a:r>
              <a:rPr b="0" i="1"/>
              <a:t>Oil Painting Texture Techniques</a:t>
            </a:r>
            <a:r>
              <a:rPr b="0"/>
              <a:t> (Layering &amp; Impasto)</a:t>
            </a:r>
            <a:br>
              <a:rPr b="0"/>
            </a:br>
            <a:r>
              <a:rPr b="0"/>
              <a:t> Week 11-12 → </a:t>
            </a:r>
            <a:r>
              <a:t>Milestone ②</a:t>
            </a:r>
            <a:r>
              <a:rPr b="0"/>
              <a:t> → </a:t>
            </a:r>
            <a:r>
              <a:rPr b="0" i="1"/>
              <a:t>Complete Emotional Expression Artwork</a:t>
            </a:r>
            <a:br>
              <a:rPr b="0" i="1"/>
            </a:br>
            <a:r>
              <a:rPr b="0"/>
              <a:t> </a:t>
            </a:r>
            <a:r>
              <a:t>Outcome</a:t>
            </a:r>
            <a:r>
              <a:rPr b="0"/>
              <a:t>: Emotional awareness, creative freedom, personal storytelling.</a:t>
            </a:r>
          </a:p>
        </p:txBody>
      </p:sp>
      <p:sp>
        <p:nvSpPr>
          <p:cNvPr id="302" name="Google Shape;255;p33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3" name="Google Shape;256;p33"/>
          <p:cNvSpPr txBox="1"/>
          <p:nvPr/>
        </p:nvSpPr>
        <p:spPr>
          <a:xfrm>
            <a:off x="3124682" y="169723"/>
            <a:ext cx="976139" cy="63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3.2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261;p34"/>
          <p:cNvSpPr txBox="1"/>
          <p:nvPr>
            <p:ph type="title"/>
          </p:nvPr>
        </p:nvSpPr>
        <p:spPr>
          <a:xfrm>
            <a:off x="2621756" y="1520624"/>
            <a:ext cx="9651208" cy="994165"/>
          </a:xfrm>
          <a:prstGeom prst="rect">
            <a:avLst/>
          </a:prstGeom>
        </p:spPr>
        <p:txBody>
          <a:bodyPr/>
          <a:lstStyle/>
          <a:p>
            <a:pPr defTabSz="493776">
              <a:defRPr sz="1944"/>
            </a:pPr>
            <a:r>
              <a:t> </a:t>
            </a:r>
            <a:r>
              <a:rPr sz="1728"/>
              <a:t>STAGE 3 | CREATIVE COLLABORATION     </a:t>
            </a:r>
            <a:br>
              <a:rPr sz="1728"/>
            </a:br>
            <a:r>
              <a:rPr sz="1728"/>
              <a:t>     &amp; OUTDOOR SKETCHING (MONTH 3)</a:t>
            </a:r>
            <a:br>
              <a:rPr sz="1728"/>
            </a:br>
            <a:r>
              <a:rPr>
                <a:solidFill>
                  <a:srgbClr val="00B050"/>
                </a:solidFill>
              </a:rPr>
              <a:t>                </a:t>
            </a:r>
            <a:r>
              <a:rPr sz="1512">
                <a:solidFill>
                  <a:srgbClr val="00B050"/>
                </a:solidFill>
              </a:rPr>
              <a:t>(TO BE DETERMINED)</a:t>
            </a:r>
          </a:p>
        </p:txBody>
      </p:sp>
      <p:sp>
        <p:nvSpPr>
          <p:cNvPr id="306" name="Google Shape;262;p34"/>
          <p:cNvSpPr txBox="1"/>
          <p:nvPr>
            <p:ph type="body" sz="half" idx="1"/>
          </p:nvPr>
        </p:nvSpPr>
        <p:spPr>
          <a:xfrm>
            <a:off x="3510572" y="3106724"/>
            <a:ext cx="7965462" cy="3497698"/>
          </a:xfrm>
          <a:prstGeom prst="rect">
            <a:avLst/>
          </a:prstGeom>
        </p:spPr>
        <p:txBody>
          <a:bodyPr/>
          <a:lstStyle/>
          <a:p>
            <a:pPr marL="347472" indent="-347472">
              <a:spcBef>
                <a:spcPts val="0"/>
              </a:spcBef>
              <a:defRPr b="1"/>
            </a:pPr>
            <a:r>
              <a:t>Objective</a:t>
            </a:r>
            <a:r>
              <a:rPr b="0"/>
              <a:t>: Nature Connection · Creativity · Teamwork</a:t>
            </a:r>
            <a:br>
              <a:rPr b="0"/>
            </a:br>
            <a:r>
              <a:t>Milestones</a:t>
            </a:r>
            <a:r>
              <a:rPr b="0"/>
              <a:t>:</a:t>
            </a:r>
            <a:br>
              <a:rPr b="0"/>
            </a:br>
            <a:r>
              <a:rPr b="0"/>
              <a:t> Week 1-4 → </a:t>
            </a:r>
            <a:r>
              <a:rPr b="0" i="1"/>
              <a:t>Outdoor Sketching Practice</a:t>
            </a:r>
            <a:r>
              <a:rPr b="0"/>
              <a:t> (Nature Observation)</a:t>
            </a:r>
            <a:br>
              <a:rPr b="0"/>
            </a:br>
            <a:r>
              <a:rPr b="0"/>
              <a:t> Week 5-7 → </a:t>
            </a:r>
            <a:r>
              <a:rPr b="0" i="1"/>
              <a:t>Group Composition Planning</a:t>
            </a:r>
            <a:r>
              <a:rPr b="0"/>
              <a:t> (Collaborative Design)</a:t>
            </a:r>
            <a:br>
              <a:rPr b="0"/>
            </a:br>
            <a:r>
              <a:rPr b="0"/>
              <a:t> Week 8-10 → </a:t>
            </a:r>
            <a:r>
              <a:rPr b="0" i="1"/>
              <a:t>Large-Scale Team Art Project</a:t>
            </a:r>
            <a:r>
              <a:rPr b="0"/>
              <a:t> (Watercolor / Mixed Media)</a:t>
            </a:r>
            <a:br>
              <a:rPr b="0"/>
            </a:br>
            <a:r>
              <a:rPr b="0"/>
              <a:t> Week 11-12 → </a:t>
            </a:r>
            <a:r>
              <a:t>Milestone ③</a:t>
            </a:r>
            <a:r>
              <a:rPr b="0"/>
              <a:t> → </a:t>
            </a:r>
            <a:r>
              <a:rPr b="0" i="1"/>
              <a:t>Final Artwork Showcase  Outdoor Exhibition</a:t>
            </a:r>
            <a:br>
              <a:rPr b="0" i="1"/>
            </a:br>
            <a:r>
              <a:rPr b="0"/>
              <a:t> </a:t>
            </a:r>
            <a:r>
              <a:t>Outcome</a:t>
            </a:r>
            <a:r>
              <a:rPr b="0"/>
              <a:t>: Connection with nature, teamwork, creative expression in community.</a:t>
            </a:r>
          </a:p>
        </p:txBody>
      </p:sp>
      <p:sp>
        <p:nvSpPr>
          <p:cNvPr id="307" name="Google Shape;263;p34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8" name="Google Shape;264;p34"/>
          <p:cNvSpPr txBox="1"/>
          <p:nvPr/>
        </p:nvSpPr>
        <p:spPr>
          <a:xfrm>
            <a:off x="3124682" y="169723"/>
            <a:ext cx="976139" cy="63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6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3.3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269;p35"/>
          <p:cNvSpPr txBox="1"/>
          <p:nvPr>
            <p:ph type="title"/>
          </p:nvPr>
        </p:nvSpPr>
        <p:spPr>
          <a:xfrm>
            <a:off x="4364807" y="575072"/>
            <a:ext cx="7043619" cy="707232"/>
          </a:xfrm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311" name="Google Shape;270;p35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2" name="Google Shape;271;p35"/>
          <p:cNvSpPr txBox="1"/>
          <p:nvPr>
            <p:ph type="body" sz="half" idx="1"/>
          </p:nvPr>
        </p:nvSpPr>
        <p:spPr>
          <a:xfrm>
            <a:off x="4364807" y="1883828"/>
            <a:ext cx="7536682" cy="2366704"/>
          </a:xfrm>
          <a:prstGeom prst="rect">
            <a:avLst/>
          </a:prstGeom>
        </p:spPr>
        <p:txBody>
          <a:bodyPr/>
          <a:lstStyle/>
          <a:p>
            <a:pPr marL="0" indent="-123444" defTabSz="740663">
              <a:buClr>
                <a:schemeClr val="accent6"/>
              </a:buClr>
              <a:buSzPts val="1900"/>
              <a:buAutoNum type="arabicPeriod" startAt="1"/>
              <a:defRPr b="1" sz="1944"/>
            </a:pPr>
            <a:r>
              <a:t> Welcome Healing Space &amp; Kickoff</a:t>
            </a:r>
          </a:p>
          <a:p>
            <a:pPr marL="0" indent="-123444" defTabSz="740663">
              <a:buClr>
                <a:schemeClr val="accent6"/>
              </a:buClr>
              <a:buSzPts val="1900"/>
              <a:buAutoNum type="arabicPeriod" startAt="1"/>
              <a:defRPr b="1" sz="1944"/>
            </a:pPr>
            <a:r>
              <a:t> Healing Space Program Organizational Structure </a:t>
            </a:r>
          </a:p>
          <a:p>
            <a:pPr marL="0" indent="-123444" defTabSz="740663">
              <a:buClr>
                <a:schemeClr val="accent6"/>
              </a:buClr>
              <a:buSzPts val="1900"/>
              <a:buAutoNum type="arabicPeriod" startAt="1"/>
              <a:defRPr b="1" sz="1944"/>
            </a:pPr>
            <a:r>
              <a:t> Timeline &amp; Milestones</a:t>
            </a:r>
          </a:p>
          <a:p>
            <a:pPr marL="0" defTabSz="740663">
              <a:defRPr b="1" sz="1944"/>
            </a:pPr>
            <a:r>
              <a:t>4. Healing Space Program Overview  &amp; Action </a:t>
            </a:r>
          </a:p>
          <a:p>
            <a:pPr marL="0" defTabSz="740663">
              <a:defRPr b="1" sz="1296"/>
            </a:pPr>
            <a:r>
              <a:t>--4.1 Stage 1 | Inner Restoration through </a:t>
            </a:r>
            <a:r>
              <a:rPr>
                <a:solidFill>
                  <a:srgbClr val="FFC000"/>
                </a:solidFill>
              </a:rPr>
              <a:t>Chinese Ink + Chinese snack </a:t>
            </a:r>
            <a:r>
              <a:t>(Month 3)</a:t>
            </a:r>
            <a:br/>
            <a:r>
              <a:t>-- 4.2 Stage 2 | Emotional Release through </a:t>
            </a:r>
            <a:r>
              <a:rPr>
                <a:solidFill>
                  <a:srgbClr val="00B050"/>
                </a:solidFill>
              </a:rPr>
              <a:t>Oil Painting + Tea Cultural </a:t>
            </a:r>
            <a:r>
              <a:t>(Month 3)</a:t>
            </a:r>
          </a:p>
          <a:p>
            <a:pPr marL="0" defTabSz="740663">
              <a:defRPr b="1" sz="1296"/>
            </a:pPr>
            <a:r>
              <a:t>-- 4.3 Stage 3 | Creative Collaboration &amp; Outdoor Sketching (Month 3)</a:t>
            </a:r>
          </a:p>
          <a:p>
            <a:pPr marL="0" defTabSz="740663">
              <a:defRPr b="1" sz="1944"/>
            </a:pPr>
            <a:r>
              <a:t>5. The Program Progress Evaluation Survey</a:t>
            </a:r>
          </a:p>
          <a:p>
            <a:pPr marL="0" defTabSz="740663">
              <a:defRPr b="1" sz="1944"/>
            </a:pPr>
            <a:r>
              <a:t>6. Vision for 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276;p36"/>
          <p:cNvSpPr txBox="1"/>
          <p:nvPr>
            <p:ph type="title"/>
          </p:nvPr>
        </p:nvSpPr>
        <p:spPr>
          <a:xfrm>
            <a:off x="300038" y="3028625"/>
            <a:ext cx="7315201" cy="2727711"/>
          </a:xfrm>
          <a:prstGeom prst="rect">
            <a:avLst/>
          </a:prstGeom>
        </p:spPr>
        <p:txBody>
          <a:bodyPr/>
          <a:lstStyle/>
          <a:p>
            <a:pPr algn="ctr" defTabSz="585215">
              <a:defRPr sz="2304"/>
            </a:pPr>
            <a:br/>
            <a:r>
              <a:t>4. </a:t>
            </a:r>
            <a:r>
              <a:rPr sz="1792"/>
              <a:t>HEALING SPACE PROGRAM OVERVIEW &amp; ACTION </a:t>
            </a:r>
            <a:br>
              <a:rPr sz="1792"/>
            </a:br>
            <a:br>
              <a:rPr sz="1792"/>
            </a:br>
            <a:r>
              <a:rPr sz="1792">
                <a:solidFill>
                  <a:srgbClr val="FF0000"/>
                </a:solidFill>
              </a:rPr>
              <a:t>     4.1 STAGE ONE</a:t>
            </a:r>
            <a:br>
              <a:rPr sz="1792">
                <a:solidFill>
                  <a:srgbClr val="FF0000"/>
                </a:solidFill>
              </a:rPr>
            </a:br>
            <a:r>
              <a:rPr sz="1792">
                <a:solidFill>
                  <a:srgbClr val="FF0000"/>
                </a:solidFill>
              </a:rPr>
              <a:t>INNER RESTORATION THROUGH CHINESE INK (MONTH 3)</a:t>
            </a:r>
            <a:br>
              <a:rPr sz="1792">
                <a:solidFill>
                  <a:srgbClr val="FF0000"/>
                </a:solidFill>
              </a:rPr>
            </a:br>
            <a:br>
              <a:rPr sz="1792">
                <a:solidFill>
                  <a:srgbClr val="FF0000"/>
                </a:solidFill>
              </a:rPr>
            </a:br>
            <a:r>
              <a:rPr sz="896">
                <a:solidFill>
                  <a:srgbClr val="00B050"/>
                </a:solidFill>
              </a:rPr>
              <a:t>FROM THE BEGINNING OF MARCH TO THE END OF MAY</a:t>
            </a:r>
            <a:br>
              <a:rPr sz="896">
                <a:solidFill>
                  <a:srgbClr val="00B050"/>
                </a:solidFill>
              </a:rPr>
            </a:br>
            <a:br>
              <a:rPr sz="896">
                <a:solidFill>
                  <a:srgbClr val="00B050"/>
                </a:solidFill>
              </a:rPr>
            </a:br>
          </a:p>
        </p:txBody>
      </p:sp>
      <p:sp>
        <p:nvSpPr>
          <p:cNvPr id="315" name="Google Shape;277;p36"/>
          <p:cNvSpPr txBox="1"/>
          <p:nvPr>
            <p:ph type="sldNum" sz="quarter" idx="4294967295"/>
          </p:nvPr>
        </p:nvSpPr>
        <p:spPr>
          <a:xfrm>
            <a:off x="12009784" y="604044"/>
            <a:ext cx="182217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282;p37"/>
          <p:cNvSpPr txBox="1"/>
          <p:nvPr>
            <p:ph type="title"/>
          </p:nvPr>
        </p:nvSpPr>
        <p:spPr>
          <a:xfrm>
            <a:off x="2626518" y="116377"/>
            <a:ext cx="9565483" cy="1267434"/>
          </a:xfrm>
          <a:prstGeom prst="rect">
            <a:avLst/>
          </a:prstGeom>
        </p:spPr>
        <p:txBody>
          <a:bodyPr/>
          <a:lstStyle/>
          <a:p>
            <a:pPr defTabSz="777240">
              <a:defRPr sz="2380"/>
            </a:pPr>
            <a:r>
              <a:t>PROGRAM OVERVIEW &amp; </a:t>
            </a:r>
            <a:br/>
            <a:r>
              <a:t>QUESTIONNAIRE SURVEY</a:t>
            </a:r>
            <a:br/>
          </a:p>
        </p:txBody>
      </p:sp>
      <p:sp>
        <p:nvSpPr>
          <p:cNvPr id="318" name="Google Shape;283;p37"/>
          <p:cNvSpPr txBox="1"/>
          <p:nvPr>
            <p:ph type="body" sz="half" idx="1"/>
          </p:nvPr>
        </p:nvSpPr>
        <p:spPr>
          <a:xfrm>
            <a:off x="3036915" y="979866"/>
            <a:ext cx="8858899" cy="3497698"/>
          </a:xfrm>
          <a:prstGeom prst="rect">
            <a:avLst/>
          </a:prstGeom>
        </p:spPr>
        <p:txBody>
          <a:bodyPr/>
          <a:lstStyle/>
          <a:p>
            <a:pPr marL="347472" indent="-237744">
              <a:lnSpc>
                <a:spcPct val="115000"/>
              </a:lnSpc>
              <a:spcBef>
                <a:spcPts val="0"/>
              </a:spcBef>
              <a:buSzTx/>
              <a:buNone/>
              <a:defRPr b="1">
                <a:latin typeface="+mn-lt"/>
                <a:ea typeface="+mn-ea"/>
                <a:cs typeface="+mn-cs"/>
                <a:sym typeface="Arial"/>
              </a:defRPr>
            </a:pPr>
            <a:r>
              <a:t>Healing Salon | A Journey of Light and Connection</a:t>
            </a:r>
            <a:r>
              <a:rPr b="0"/>
              <a:t> </a:t>
            </a:r>
            <a:r>
              <a:rPr b="0">
                <a:latin typeface="Quattrocento Sans"/>
                <a:ea typeface="Quattrocento Sans"/>
                <a:cs typeface="Quattrocento Sans"/>
                <a:sym typeface="Quattrocento Sans"/>
              </a:rPr>
              <a:t>✨</a:t>
            </a:r>
          </a:p>
          <a:p>
            <a:pPr marL="347472" indent="-237744">
              <a:lnSpc>
                <a:spcPct val="115000"/>
              </a:lnSpc>
              <a:buSzTx/>
              <a:buNone/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This is a space where you are invited to slow down and listen to the quiet whispers of your heart.</a:t>
            </a:r>
            <a:br/>
            <a:r>
              <a:t>With a single mindful breath, a painting born from instinct, or a warm cup of tea shared in stillness,</a:t>
            </a:r>
            <a:br/>
            <a:r>
              <a:t>each healing moment becomes a doorway—guiding you back to yourself, and forward toward the light.</a:t>
            </a:r>
          </a:p>
          <a:p>
            <a:pPr indent="-347472">
              <a:lnSpc>
                <a:spcPct val="115000"/>
              </a:lnSpc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t>At the </a:t>
            </a:r>
            <a:r>
              <a:rPr b="1"/>
              <a:t>Healing Space</a:t>
            </a:r>
            <a:r>
              <a:t>, there is no need for masks or expectations.</a:t>
            </a:r>
            <a:br/>
            <a:r>
              <a:t>Here, we heal in warmth, and in sharing, we bring light and strength to one another.</a:t>
            </a:r>
          </a:p>
        </p:txBody>
      </p:sp>
      <p:sp>
        <p:nvSpPr>
          <p:cNvPr id="319" name="Google Shape;284;p37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0" name="Google Shape;285;p37"/>
          <p:cNvSpPr txBox="1"/>
          <p:nvPr/>
        </p:nvSpPr>
        <p:spPr>
          <a:xfrm>
            <a:off x="8454955" y="6216134"/>
            <a:ext cx="2483680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Our Action and Planing </a:t>
            </a:r>
          </a:p>
        </p:txBody>
      </p:sp>
      <p:pic>
        <p:nvPicPr>
          <p:cNvPr id="321" name="Google Shape;286;p37" descr="Google Shape;286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4137" y="4871230"/>
            <a:ext cx="1665318" cy="1422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287;p37" descr="Google Shape;287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3004" y="4344784"/>
            <a:ext cx="2031073" cy="2396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288;p37" descr="Google Shape;288;p3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0567" y="4344784"/>
            <a:ext cx="1779505" cy="2396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152;p20"/>
          <p:cNvSpPr txBox="1"/>
          <p:nvPr>
            <p:ph type="title"/>
          </p:nvPr>
        </p:nvSpPr>
        <p:spPr>
          <a:xfrm>
            <a:off x="2899789" y="810226"/>
            <a:ext cx="6392402" cy="3831301"/>
          </a:xfrm>
          <a:prstGeom prst="rect">
            <a:avLst/>
          </a:prstGeom>
        </p:spPr>
        <p:txBody>
          <a:bodyPr/>
          <a:lstStyle/>
          <a:p>
            <a:pPr/>
            <a:r>
              <a:t>We also have: Aiqiao, Bessy, Richardo, Cinny, Bobby, Patricia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93;p38"/>
          <p:cNvSpPr txBox="1"/>
          <p:nvPr>
            <p:ph type="title"/>
          </p:nvPr>
        </p:nvSpPr>
        <p:spPr>
          <a:xfrm>
            <a:off x="2986087" y="161804"/>
            <a:ext cx="8786814" cy="994166"/>
          </a:xfrm>
          <a:prstGeom prst="rect">
            <a:avLst/>
          </a:prstGeom>
        </p:spPr>
        <p:txBody>
          <a:bodyPr/>
          <a:lstStyle>
            <a:lvl1pPr defTabSz="804672">
              <a:defRPr sz="3168"/>
            </a:lvl1pPr>
          </a:lstStyle>
          <a:p>
            <a:pPr/>
            <a:r>
              <a:t>QUESTIONNAIRE SURVEY—STAGE ONE</a:t>
            </a:r>
          </a:p>
        </p:txBody>
      </p:sp>
      <p:sp>
        <p:nvSpPr>
          <p:cNvPr id="326" name="Google Shape;294;p38"/>
          <p:cNvSpPr txBox="1"/>
          <p:nvPr>
            <p:ph type="body" idx="1"/>
          </p:nvPr>
        </p:nvSpPr>
        <p:spPr>
          <a:xfrm>
            <a:off x="2728913" y="1480856"/>
            <a:ext cx="8958782" cy="4852904"/>
          </a:xfrm>
          <a:prstGeom prst="rect">
            <a:avLst/>
          </a:prstGeom>
        </p:spPr>
        <p:txBody>
          <a:bodyPr/>
          <a:lstStyle/>
          <a:p>
            <a:pPr marL="347472" indent="-237744">
              <a:lnSpc>
                <a:spcPct val="92000"/>
              </a:lnSpc>
              <a:spcBef>
                <a:spcPts val="0"/>
              </a:spcBef>
              <a:buSzTx/>
              <a:buNone/>
              <a:defRPr b="1" sz="1400">
                <a:latin typeface="+mn-lt"/>
                <a:ea typeface="+mn-ea"/>
                <a:cs typeface="+mn-cs"/>
                <a:sym typeface="Arial"/>
              </a:defRPr>
            </a:pPr>
            <a:r>
              <a:t>Take a Moment to Listen to Yourself – A Gentle Invitation to Self-Care </a:t>
            </a:r>
            <a:r>
              <a:rPr>
                <a:latin typeface="Quattrocento Sans"/>
                <a:ea typeface="Quattrocento Sans"/>
                <a:cs typeface="Quattrocento Sans"/>
                <a:sym typeface="Quattrocento Sans"/>
              </a:rPr>
              <a:t>✨</a:t>
            </a:r>
            <a:endParaRPr sz="5600"/>
          </a:p>
          <a:p>
            <a:pPr marL="347472" indent="-237744">
              <a:lnSpc>
                <a:spcPct val="92000"/>
              </a:lnSpc>
              <a:buSz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In the midst of busy days and endless responsibilities, we often forget to pause</a:t>
            </a:r>
            <a:br/>
            <a:r>
              <a:t>and quietly ask ourselves, </a:t>
            </a:r>
            <a:r>
              <a:rPr i="1"/>
              <a:t>“How am I really feeling lately?”</a:t>
            </a:r>
            <a:br>
              <a:rPr i="1"/>
            </a:br>
            <a:r>
              <a:t>Perhaps you are working hard toward your dreams,</a:t>
            </a:r>
            <a:br/>
            <a:r>
              <a:t>or carrying the weight of expectations from life and those around you.</a:t>
            </a:r>
            <a:br/>
            <a:r>
              <a:t>But your heart also deserves a moment to breathe, to rest, and to be heard.</a:t>
            </a:r>
            <a:endParaRPr sz="400"/>
          </a:p>
          <a:p>
            <a:pPr marL="347472" indent="-237744">
              <a:lnSpc>
                <a:spcPct val="92000"/>
              </a:lnSpc>
              <a:buSz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We invite you to take a few minutes to complete a gentle, reflective questionnaire.</a:t>
            </a:r>
            <a:br/>
            <a:r>
              <a:t>It’s not an assessment, and there are no right or wrong answers.</a:t>
            </a:r>
            <a:br/>
            <a:r>
              <a:t>It’s simply a quiet conversation with yourself—</a:t>
            </a:r>
            <a:br/>
            <a:r>
              <a:t>a way to understand where you are right now,</a:t>
            </a:r>
            <a:br/>
            <a:r>
              <a:t>and to offer yourself a little extra kindness and care.</a:t>
            </a:r>
            <a:endParaRPr sz="400"/>
          </a:p>
          <a:p>
            <a:pPr marL="347472" indent="-237744">
              <a:lnSpc>
                <a:spcPct val="92000"/>
              </a:lnSpc>
              <a:buSz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And once you finish,</a:t>
            </a:r>
            <a:br/>
            <a:r>
              <a:t>we welcome you to join our </a:t>
            </a:r>
            <a:r>
              <a:rPr b="1"/>
              <a:t>Art Healing Space</a:t>
            </a:r>
            <a:r>
              <a:t>,</a:t>
            </a:r>
            <a:br/>
            <a:r>
              <a:t>where you can express yourself freely,</a:t>
            </a:r>
            <a:br/>
            <a:r>
              <a:t>not with words, but with color, shape, and creativity.</a:t>
            </a:r>
            <a:br/>
            <a:r>
              <a:t>You don’t need any artistic experience—just an open heart and a willingness to explore.</a:t>
            </a:r>
            <a:br/>
            <a:r>
              <a:t>Here, you can relax, create, and reconnect with the peace that’s already within you.</a:t>
            </a:r>
            <a:endParaRPr sz="400"/>
          </a:p>
          <a:p>
            <a:pPr indent="-347472">
              <a:lnSpc>
                <a:spcPct val="92000"/>
              </a:lnSpc>
              <a:buSzPct val="100000"/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You are always welcome here.</a:t>
            </a:r>
            <a:br/>
            <a:r>
              <a:t>Let’s take this gentle journey together—</a:t>
            </a:r>
            <a:br/>
            <a:r>
              <a:rPr b="1"/>
              <a:t>from the heart, towards the light.</a:t>
            </a:r>
          </a:p>
        </p:txBody>
      </p:sp>
      <p:sp>
        <p:nvSpPr>
          <p:cNvPr id="327" name="Google Shape;295;p38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Google Shape;296;p38" descr="Google Shape;296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8436" y="4684119"/>
            <a:ext cx="1231892" cy="1052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oogle Shape;297;p38" descr="Google Shape;297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0244" y="1873264"/>
            <a:ext cx="2743202" cy="2197422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Google Shape;298;p38"/>
          <p:cNvSpPr txBox="1"/>
          <p:nvPr/>
        </p:nvSpPr>
        <p:spPr>
          <a:xfrm>
            <a:off x="6277038" y="5818430"/>
            <a:ext cx="5334908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Listening to Your Voice—Question Survey-Early Stage</a:t>
            </a:r>
          </a:p>
        </p:txBody>
      </p:sp>
      <p:sp>
        <p:nvSpPr>
          <p:cNvPr id="331" name="Google Shape;299;p38"/>
          <p:cNvSpPr txBox="1"/>
          <p:nvPr/>
        </p:nvSpPr>
        <p:spPr>
          <a:xfrm>
            <a:off x="3658300" y="6203315"/>
            <a:ext cx="849975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This survey is anonymous and confidential. Your honest feedback is greatly appreciated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04;p39"/>
          <p:cNvSpPr txBox="1"/>
          <p:nvPr>
            <p:ph type="title"/>
          </p:nvPr>
        </p:nvSpPr>
        <p:spPr>
          <a:xfrm>
            <a:off x="2637247" y="692943"/>
            <a:ext cx="9163051" cy="994165"/>
          </a:xfrm>
          <a:prstGeom prst="rect">
            <a:avLst/>
          </a:prstGeom>
        </p:spPr>
        <p:txBody>
          <a:bodyPr/>
          <a:lstStyle/>
          <a:p>
            <a:pPr defTabSz="749808">
              <a:defRPr sz="2952"/>
            </a:pPr>
            <a:r>
              <a:t>4. </a:t>
            </a:r>
            <a:r>
              <a:rPr sz="2624"/>
              <a:t> HEALING THROUGH ART ACTION </a:t>
            </a:r>
            <a:br>
              <a:rPr sz="2624"/>
            </a:br>
            <a:r>
              <a:rPr sz="2624"/>
              <a:t>—STAGE ONE</a:t>
            </a:r>
          </a:p>
        </p:txBody>
      </p:sp>
      <p:sp>
        <p:nvSpPr>
          <p:cNvPr id="334" name="Google Shape;305;p39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5" name="Google Shape;306;p39"/>
          <p:cNvSpPr txBox="1"/>
          <p:nvPr/>
        </p:nvSpPr>
        <p:spPr>
          <a:xfrm>
            <a:off x="3406455" y="1959355"/>
            <a:ext cx="7973847" cy="212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🔶 Design Principles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1). Icons represent each </a:t>
            </a:r>
            <a:r>
              <a:rPr b="1"/>
              <a:t>phase</a:t>
            </a:r>
            <a:r>
              <a:t> and </a:t>
            </a:r>
            <a:r>
              <a:rPr b="1"/>
              <a:t>course dimension</a:t>
            </a:r>
            <a:r>
              <a:t>, making the learning journey visual and intuitive.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2). The style reflects </a:t>
            </a:r>
            <a:r>
              <a:rPr b="1"/>
              <a:t>healing, connection, and growth</a:t>
            </a:r>
            <a:r>
              <a:t>, aligned with the project's therapeutic purpose.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3).Unified design language: warm, minimalist, symbolic.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4).Easy application across digital and physical platforms.</a:t>
            </a:r>
          </a:p>
        </p:txBody>
      </p:sp>
      <p:pic>
        <p:nvPicPr>
          <p:cNvPr id="336" name="Google Shape;307;p39" descr="Google Shape;307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1881" y="4640098"/>
            <a:ext cx="8065296" cy="201868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Google Shape;308;p39"/>
          <p:cNvSpPr txBox="1"/>
          <p:nvPr/>
        </p:nvSpPr>
        <p:spPr>
          <a:xfrm>
            <a:off x="3567606" y="4262930"/>
            <a:ext cx="1676984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🔶 Action Plan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13;p40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0" name="Google Shape;314;p40"/>
          <p:cNvSpPr txBox="1"/>
          <p:nvPr/>
        </p:nvSpPr>
        <p:spPr>
          <a:xfrm>
            <a:off x="811532" y="1536977"/>
            <a:ext cx="7150888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Phase One </a:t>
            </a:r>
          </a:p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Foundation &amp; Focus Training</a:t>
            </a:r>
          </a:p>
        </p:txBody>
      </p:sp>
      <p:sp>
        <p:nvSpPr>
          <p:cNvPr id="341" name="Google Shape;315;p40"/>
          <p:cNvSpPr txBox="1"/>
          <p:nvPr/>
        </p:nvSpPr>
        <p:spPr>
          <a:xfrm>
            <a:off x="1301240" y="2974925"/>
            <a:ext cx="6604029" cy="32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🎨 </a:t>
            </a:r>
            <a:r>
              <a:rPr b="1"/>
              <a:t>Keywords</a:t>
            </a:r>
            <a:r>
              <a:t>: Focus, Calmness, Basic Skills, Patience</a:t>
            </a:r>
          </a:p>
          <a:p>
            <a:pPr/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b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1) .Focus Training</a:t>
            </a:r>
          </a:p>
          <a:p>
            <a:pPr/>
            <a:endParaRPr b="1"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-127000">
              <a:buClr>
                <a:srgbClr val="000000"/>
              </a:buClr>
              <a:buSzPts val="2000"/>
              <a:buFont typeface="Arial"/>
              <a:buChar char="•"/>
              <a:defRPr b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Icon</a:t>
            </a:r>
            <a:r>
              <a:rPr b="0"/>
              <a:t>: A brush sketching a budding flower</a:t>
            </a:r>
            <a:endParaRPr b="0"/>
          </a:p>
          <a:p>
            <a:pPr indent="-127000">
              <a:buClr>
                <a:srgbClr val="000000"/>
              </a:buClr>
              <a:buSzPts val="2000"/>
              <a:buFont typeface="Arial"/>
              <a:buChar char="•"/>
              <a:defRPr b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Meaning</a:t>
            </a:r>
            <a:r>
              <a:rPr b="0"/>
              <a:t>: Mindful strokes foster inner peace and focus</a:t>
            </a:r>
            <a:endParaRPr b="0"/>
          </a:p>
          <a:p>
            <a:pPr indent="-127000">
              <a:buClr>
                <a:srgbClr val="000000"/>
              </a:buClr>
              <a:buSzPts val="2000"/>
              <a:buFont typeface="Arial"/>
              <a:buChar char="•"/>
              <a:defRPr b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Course Breakdown Icons</a:t>
            </a:r>
            <a:r>
              <a:rPr b="0"/>
              <a:t>: </a:t>
            </a:r>
            <a:endParaRPr b="0"/>
          </a:p>
          <a:p>
            <a:pPr lvl="1" marL="742950" indent="-285750">
              <a:buClr>
                <a:srgbClr val="000000"/>
              </a:buClr>
              <a:buSzPts val="2000"/>
              <a:buFont typeface="Arial"/>
              <a:buChar char="•"/>
              <a:defRPr i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Line Drawing 1</a:t>
            </a:r>
            <a:r>
              <a:rPr i="0"/>
              <a:t>: Brush + Single Leaf</a:t>
            </a:r>
            <a:endParaRPr i="0"/>
          </a:p>
          <a:p>
            <a:pPr lvl="1" marL="742950" indent="-285750">
              <a:buClr>
                <a:srgbClr val="000000"/>
              </a:buClr>
              <a:buSzPts val="2000"/>
              <a:buFont typeface="Arial"/>
              <a:buChar char="•"/>
              <a:defRPr i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Line Drawing 2</a:t>
            </a:r>
            <a:r>
              <a:rPr i="0"/>
              <a:t>: Hands holding a sapling</a:t>
            </a:r>
            <a:endParaRPr i="0"/>
          </a:p>
          <a:p>
            <a:pPr lvl="1" marL="742950" indent="-285750">
              <a:buClr>
                <a:srgbClr val="000000"/>
              </a:buClr>
              <a:buSzPts val="2000"/>
              <a:buFont typeface="Arial"/>
              <a:buChar char="•"/>
              <a:defRPr i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Line Drawing 3</a:t>
            </a:r>
            <a:r>
              <a:rPr i="0"/>
              <a:t>: Bird feather detail + Focused eye</a:t>
            </a:r>
          </a:p>
        </p:txBody>
      </p:sp>
      <p:sp>
        <p:nvSpPr>
          <p:cNvPr id="342" name="Google Shape;316;p40"/>
          <p:cNvSpPr txBox="1"/>
          <p:nvPr>
            <p:ph type="title"/>
          </p:nvPr>
        </p:nvSpPr>
        <p:spPr>
          <a:xfrm>
            <a:off x="1131092" y="382874"/>
            <a:ext cx="10915651" cy="1091627"/>
          </a:xfrm>
          <a:prstGeom prst="rect">
            <a:avLst/>
          </a:prstGeom>
        </p:spPr>
        <p:txBody>
          <a:bodyPr/>
          <a:lstStyle/>
          <a:p>
            <a:pPr defTabSz="813816">
              <a:defRPr sz="3204"/>
            </a:pPr>
            <a:r>
              <a:t>4.1 </a:t>
            </a:r>
            <a:r>
              <a:rPr sz="2848"/>
              <a:t> HEALING THROUGH ART ACTION</a:t>
            </a:r>
            <a:br>
              <a:rPr sz="2848"/>
            </a:br>
            <a:r>
              <a:rPr sz="2848"/>
              <a:t>—STAGE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21;p41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Google Shape;322;p41"/>
          <p:cNvSpPr txBox="1"/>
          <p:nvPr/>
        </p:nvSpPr>
        <p:spPr>
          <a:xfrm>
            <a:off x="945893" y="1572692"/>
            <a:ext cx="7150888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Phase One </a:t>
            </a:r>
          </a:p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Foundation &amp; Focus Training</a:t>
            </a:r>
          </a:p>
        </p:txBody>
      </p:sp>
      <p:sp>
        <p:nvSpPr>
          <p:cNvPr id="346" name="Google Shape;323;p41"/>
          <p:cNvSpPr txBox="1"/>
          <p:nvPr/>
        </p:nvSpPr>
        <p:spPr>
          <a:xfrm>
            <a:off x="1436969" y="2785472"/>
            <a:ext cx="6020030" cy="352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🎨 </a:t>
            </a:r>
            <a:r>
              <a:rPr b="1"/>
              <a:t>Patience &amp; Endurance Training</a:t>
            </a:r>
            <a:endParaRPr b="1"/>
          </a:p>
          <a:p>
            <a:pPr/>
            <a:endParaRPr b="1" sz="18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2). Icon</a:t>
            </a:r>
            <a:r>
              <a:rPr b="0"/>
              <a:t>: A climbing vine wrapping around an easel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Meaning</a:t>
            </a:r>
            <a:r>
              <a:rPr b="0"/>
              <a:t>: Growth through steady effort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Course Breakdown Icons</a:t>
            </a:r>
            <a:r>
              <a:rPr b="0"/>
              <a:t>: </a:t>
            </a:r>
            <a:endParaRPr b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Initial Coloring</a:t>
            </a:r>
            <a:r>
              <a:rPr i="0"/>
              <a:t>: Palette with gradient shades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Layered Rendering</a:t>
            </a:r>
            <a:r>
              <a:rPr i="0"/>
              <a:t>: A leaf with ripple lines showing layers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Background Development</a:t>
            </a:r>
            <a:r>
              <a:rPr i="0"/>
              <a:t>: Expanding halo behind the artwork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Detail Highlighting</a:t>
            </a:r>
            <a:r>
              <a:rPr i="0"/>
              <a:t>: Close-up of a bird's eye and flower stamens</a:t>
            </a:r>
          </a:p>
        </p:txBody>
      </p:sp>
      <p:sp>
        <p:nvSpPr>
          <p:cNvPr id="347" name="Google Shape;324;p41"/>
          <p:cNvSpPr txBox="1"/>
          <p:nvPr>
            <p:ph type="title"/>
          </p:nvPr>
        </p:nvSpPr>
        <p:spPr>
          <a:xfrm>
            <a:off x="707228" y="379952"/>
            <a:ext cx="11101391" cy="1091627"/>
          </a:xfrm>
          <a:prstGeom prst="rect">
            <a:avLst/>
          </a:prstGeom>
        </p:spPr>
        <p:txBody>
          <a:bodyPr/>
          <a:lstStyle/>
          <a:p>
            <a:pPr defTabSz="813816">
              <a:defRPr sz="3204"/>
            </a:pPr>
            <a:r>
              <a:t>4.2</a:t>
            </a:r>
            <a:r>
              <a:rPr sz="2848"/>
              <a:t> HEALING THROUGH ART ACTION</a:t>
            </a:r>
            <a:br>
              <a:rPr sz="2848"/>
            </a:br>
            <a:r>
              <a:rPr sz="2848"/>
              <a:t>—STAGE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29;p42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0" name="Google Shape;330;p42"/>
          <p:cNvSpPr txBox="1"/>
          <p:nvPr/>
        </p:nvSpPr>
        <p:spPr>
          <a:xfrm>
            <a:off x="811532" y="1613850"/>
            <a:ext cx="7165173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Phase Two </a:t>
            </a:r>
          </a:p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Emotional Regulation &amp; Expression</a:t>
            </a:r>
          </a:p>
        </p:txBody>
      </p:sp>
      <p:sp>
        <p:nvSpPr>
          <p:cNvPr id="351" name="Google Shape;331;p42"/>
          <p:cNvSpPr txBox="1"/>
          <p:nvPr/>
        </p:nvSpPr>
        <p:spPr>
          <a:xfrm>
            <a:off x="1615563" y="2935826"/>
            <a:ext cx="6020030" cy="324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🎨 </a:t>
            </a:r>
            <a:r>
              <a:rPr b="1"/>
              <a:t>Keywords</a:t>
            </a:r>
            <a:r>
              <a:t>: Color, Emotional Release, Self-Expression</a:t>
            </a:r>
          </a:p>
          <a:p>
            <a:pPr/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1) .Color Emotion Training</a:t>
            </a:r>
          </a:p>
          <a:p>
            <a:pPr/>
            <a:endParaRPr b="1"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Icon</a:t>
            </a:r>
            <a:r>
              <a:rPr b="0"/>
              <a:t>: A color palette with a beating heart in the center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Meaning</a:t>
            </a:r>
            <a:r>
              <a:rPr b="0"/>
              <a:t>: Emotions revealed through colors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Course Breakdown Icons</a:t>
            </a:r>
            <a:r>
              <a:rPr b="0"/>
              <a:t>: </a:t>
            </a:r>
            <a:endParaRPr b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Brightness/Contrast</a:t>
            </a:r>
            <a:r>
              <a:rPr i="0"/>
              <a:t>: Yin-Yang black &amp; white contrast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Hue and Tone Balance</a:t>
            </a:r>
            <a:r>
              <a:rPr i="0"/>
              <a:t>: Spiral of color blending into a heart shape</a:t>
            </a:r>
          </a:p>
        </p:txBody>
      </p:sp>
      <p:sp>
        <p:nvSpPr>
          <p:cNvPr id="352" name="Google Shape;332;p42"/>
          <p:cNvSpPr txBox="1"/>
          <p:nvPr>
            <p:ph type="title"/>
          </p:nvPr>
        </p:nvSpPr>
        <p:spPr>
          <a:xfrm>
            <a:off x="584596" y="395573"/>
            <a:ext cx="11022808" cy="1091627"/>
          </a:xfrm>
          <a:prstGeom prst="rect">
            <a:avLst/>
          </a:prstGeom>
        </p:spPr>
        <p:txBody>
          <a:bodyPr/>
          <a:lstStyle/>
          <a:p>
            <a:pPr defTabSz="813816">
              <a:defRPr sz="3204"/>
            </a:pPr>
            <a:r>
              <a:t>4.3 </a:t>
            </a:r>
            <a:r>
              <a:rPr sz="2848"/>
              <a:t> HEALING THROUGH ART ACTION</a:t>
            </a:r>
            <a:br>
              <a:rPr sz="2848"/>
            </a:br>
            <a:r>
              <a:rPr sz="2848"/>
              <a:t>—STAGE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37;p43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5" name="Google Shape;338;p43"/>
          <p:cNvSpPr txBox="1"/>
          <p:nvPr/>
        </p:nvSpPr>
        <p:spPr>
          <a:xfrm>
            <a:off x="1401254" y="2687569"/>
            <a:ext cx="6020030" cy="204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2).  Emotional Expression via Color</a:t>
            </a:r>
          </a:p>
          <a:p>
            <a:pPr/>
            <a:endParaRPr b="1"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Icon</a:t>
            </a:r>
            <a:r>
              <a:rPr b="0"/>
              <a:t>: Gentle hands releasing a colorful butterfly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Meaning</a:t>
            </a:r>
            <a:r>
              <a:rPr b="0"/>
              <a:t>: Transformation through emotional release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Course Breakdown Icons</a:t>
            </a:r>
            <a:r>
              <a:rPr b="0"/>
              <a:t>: </a:t>
            </a:r>
            <a:endParaRPr b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Cool vs. Warm Color Expression</a:t>
            </a:r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Emotional State Color Map (Gradient Heart)</a:t>
            </a:r>
          </a:p>
        </p:txBody>
      </p:sp>
      <p:sp>
        <p:nvSpPr>
          <p:cNvPr id="356" name="Google Shape;339;p43"/>
          <p:cNvSpPr txBox="1"/>
          <p:nvPr/>
        </p:nvSpPr>
        <p:spPr>
          <a:xfrm>
            <a:off x="1501267" y="4744968"/>
            <a:ext cx="6020030" cy="232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3. Imagination Training</a:t>
            </a:r>
          </a:p>
          <a:p>
            <a:pPr/>
            <a:endParaRPr b="1"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Icon</a:t>
            </a:r>
            <a:r>
              <a:rPr b="0"/>
              <a:t>: Abstract flowers and birds floating under a starry sky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Meaning</a:t>
            </a:r>
            <a:r>
              <a:rPr b="0"/>
              <a:t>: Unbound creativity and expanded thinking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Course Breakdown Icons</a:t>
            </a:r>
            <a:r>
              <a:rPr b="0"/>
              <a:t>: </a:t>
            </a:r>
            <a:endParaRPr b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Color Space Mixing</a:t>
            </a:r>
            <a:r>
              <a:rPr i="0"/>
              <a:t>: Overlapping color blocks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Color Abstraction</a:t>
            </a:r>
            <a:r>
              <a:rPr i="0"/>
              <a:t>: Collage-style composition</a:t>
            </a:r>
          </a:p>
        </p:txBody>
      </p:sp>
      <p:sp>
        <p:nvSpPr>
          <p:cNvPr id="357" name="Google Shape;340;p43"/>
          <p:cNvSpPr txBox="1"/>
          <p:nvPr/>
        </p:nvSpPr>
        <p:spPr>
          <a:xfrm>
            <a:off x="1025843" y="1581924"/>
            <a:ext cx="7165174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Phase Two </a:t>
            </a:r>
          </a:p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Emotional Regulation &amp; Expression</a:t>
            </a:r>
          </a:p>
        </p:txBody>
      </p:sp>
      <p:sp>
        <p:nvSpPr>
          <p:cNvPr id="358" name="Google Shape;341;p43"/>
          <p:cNvSpPr txBox="1"/>
          <p:nvPr>
            <p:ph type="title"/>
          </p:nvPr>
        </p:nvSpPr>
        <p:spPr>
          <a:xfrm>
            <a:off x="641746" y="414529"/>
            <a:ext cx="10908508" cy="1091627"/>
          </a:xfrm>
          <a:prstGeom prst="rect">
            <a:avLst/>
          </a:prstGeom>
        </p:spPr>
        <p:txBody>
          <a:bodyPr/>
          <a:lstStyle/>
          <a:p>
            <a:pPr defTabSz="813816">
              <a:defRPr sz="3204"/>
            </a:pPr>
            <a:r>
              <a:t>4.4 </a:t>
            </a:r>
            <a:r>
              <a:rPr sz="2848"/>
              <a:t> HEALING THROUGH ART ACTION</a:t>
            </a:r>
            <a:br>
              <a:rPr sz="2848"/>
            </a:br>
            <a:r>
              <a:rPr sz="2848"/>
              <a:t>—STAGE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46;p44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1" name="Google Shape;347;p44"/>
          <p:cNvSpPr txBox="1"/>
          <p:nvPr/>
        </p:nvSpPr>
        <p:spPr>
          <a:xfrm>
            <a:off x="1790582" y="1551265"/>
            <a:ext cx="6020030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Phase Three  </a:t>
            </a:r>
          </a:p>
          <a:p>
            <a:pPr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       Creativity &amp; Collaboration</a:t>
            </a:r>
          </a:p>
        </p:txBody>
      </p:sp>
      <p:sp>
        <p:nvSpPr>
          <p:cNvPr id="362" name="Google Shape;348;p44"/>
          <p:cNvSpPr txBox="1"/>
          <p:nvPr/>
        </p:nvSpPr>
        <p:spPr>
          <a:xfrm>
            <a:off x="1629851" y="2734791"/>
            <a:ext cx="6020152" cy="407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🎨 </a:t>
            </a:r>
            <a:r>
              <a:rPr b="1"/>
              <a:t>Keywords</a:t>
            </a:r>
            <a:r>
              <a:t>: Creation, Teamwork, Exhibition, Achievement</a:t>
            </a:r>
          </a:p>
          <a:p>
            <a:pPr/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1). Team Collaboration Training</a:t>
            </a:r>
          </a:p>
          <a:p>
            <a:pPr/>
            <a:endParaRPr b="1"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Icon</a:t>
            </a:r>
            <a:r>
              <a:rPr b="0"/>
              <a:t>: Four hands forming a complete canvas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Meaning</a:t>
            </a:r>
            <a:r>
              <a:rPr b="0"/>
              <a:t>: Collective strength creates holistic beauty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Course Breakdown Icons</a:t>
            </a:r>
            <a:r>
              <a:rPr b="0"/>
              <a:t>: </a:t>
            </a:r>
            <a:endParaRPr b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Collaborative Composition</a:t>
            </a:r>
            <a:r>
              <a:rPr i="0"/>
              <a:t>: Hands shaking in unity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Color Scheme Design</a:t>
            </a:r>
            <a:r>
              <a:rPr i="0"/>
              <a:t>: Multi-colored hands painting together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Detail Rendering</a:t>
            </a:r>
            <a:r>
              <a:rPr i="0"/>
              <a:t>: Puzzle-like composition pieces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Final Display</a:t>
            </a:r>
            <a:r>
              <a:rPr i="0"/>
              <a:t>: A quilt of artworks forming a flock of flying birds</a:t>
            </a:r>
          </a:p>
        </p:txBody>
      </p:sp>
      <p:sp>
        <p:nvSpPr>
          <p:cNvPr id="363" name="Google Shape;349;p44"/>
          <p:cNvSpPr txBox="1"/>
          <p:nvPr>
            <p:ph type="title"/>
          </p:nvPr>
        </p:nvSpPr>
        <p:spPr>
          <a:xfrm>
            <a:off x="707229" y="379952"/>
            <a:ext cx="10611640" cy="1091627"/>
          </a:xfrm>
          <a:prstGeom prst="rect">
            <a:avLst/>
          </a:prstGeom>
        </p:spPr>
        <p:txBody>
          <a:bodyPr/>
          <a:lstStyle/>
          <a:p>
            <a:pPr defTabSz="813816">
              <a:defRPr sz="3204"/>
            </a:pPr>
            <a:r>
              <a:t>4.5</a:t>
            </a:r>
            <a:r>
              <a:rPr sz="2848"/>
              <a:t> HEALING THROUGH ART ACTION </a:t>
            </a:r>
            <a:br>
              <a:rPr sz="2848"/>
            </a:br>
            <a:r>
              <a:rPr sz="2848"/>
              <a:t>—STAGE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54;p45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6" name="Google Shape;355;p45"/>
          <p:cNvSpPr txBox="1"/>
          <p:nvPr/>
        </p:nvSpPr>
        <p:spPr>
          <a:xfrm>
            <a:off x="1790582" y="1551265"/>
            <a:ext cx="6020030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Phase Three  </a:t>
            </a:r>
          </a:p>
          <a:p>
            <a:pPr>
              <a:defRPr b="1" sz="2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Creativity &amp; Collaboration</a:t>
            </a:r>
          </a:p>
        </p:txBody>
      </p:sp>
      <p:sp>
        <p:nvSpPr>
          <p:cNvPr id="367" name="Google Shape;356;p45"/>
          <p:cNvSpPr txBox="1"/>
          <p:nvPr/>
        </p:nvSpPr>
        <p:spPr>
          <a:xfrm>
            <a:off x="1790582" y="2938270"/>
            <a:ext cx="6020030" cy="316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2). Outdoor Sketching &amp; Nature Connection</a:t>
            </a:r>
          </a:p>
          <a:p>
            <a:pPr/>
            <a:endParaRPr b="1" sz="1800">
              <a:latin typeface="EB Garamond"/>
              <a:ea typeface="EB Garamond"/>
              <a:cs typeface="EB Garamond"/>
              <a:sym typeface="EB Garamond"/>
            </a:endParaRP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Icon</a:t>
            </a:r>
            <a:r>
              <a:rPr b="0"/>
              <a:t>: Distant mountains with a hand holding a blooming flower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Meaning</a:t>
            </a:r>
            <a:r>
              <a:rPr b="0"/>
              <a:t>: Healing connection with nature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Course Breakdown Icons</a:t>
            </a:r>
            <a:r>
              <a:rPr b="0"/>
              <a:t>: </a:t>
            </a:r>
            <a:endParaRPr b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Indoor Sketching</a:t>
            </a:r>
            <a:r>
              <a:rPr i="0"/>
              <a:t>: Potted plant with line art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Outdoor Sketching</a:t>
            </a:r>
            <a:r>
              <a:rPr i="0"/>
              <a:t>: Blossoms and landscapes together</a:t>
            </a:r>
            <a:endParaRPr i="0"/>
          </a:p>
          <a:p>
            <a:pPr lvl="1" marL="742950" indent="-285750">
              <a:buClr>
                <a:srgbClr val="000000"/>
              </a:buClr>
              <a:buSzPts val="1800"/>
              <a:buFont typeface="Arial"/>
              <a:buChar char="•"/>
              <a:defRPr i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Creative Composition</a:t>
            </a:r>
            <a:r>
              <a:rPr i="0"/>
              <a:t>: Free-flying birds with blooming flowers</a:t>
            </a:r>
          </a:p>
        </p:txBody>
      </p:sp>
      <p:sp>
        <p:nvSpPr>
          <p:cNvPr id="368" name="Google Shape;357;p45"/>
          <p:cNvSpPr txBox="1"/>
          <p:nvPr>
            <p:ph type="title"/>
          </p:nvPr>
        </p:nvSpPr>
        <p:spPr>
          <a:xfrm>
            <a:off x="607212" y="401384"/>
            <a:ext cx="10808497" cy="1091627"/>
          </a:xfrm>
          <a:prstGeom prst="rect">
            <a:avLst/>
          </a:prstGeom>
        </p:spPr>
        <p:txBody>
          <a:bodyPr/>
          <a:lstStyle/>
          <a:p>
            <a:pPr defTabSz="813816">
              <a:defRPr sz="3204"/>
            </a:pPr>
            <a:r>
              <a:t>4.6 </a:t>
            </a:r>
            <a:r>
              <a:rPr sz="2848"/>
              <a:t> HEALING THROUGH ART ACTION</a:t>
            </a:r>
            <a:br>
              <a:rPr sz="2848"/>
            </a:br>
            <a:r>
              <a:rPr sz="2848"/>
              <a:t>—STAGE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62;p46"/>
          <p:cNvSpPr txBox="1"/>
          <p:nvPr>
            <p:ph type="title"/>
          </p:nvPr>
        </p:nvSpPr>
        <p:spPr>
          <a:xfrm>
            <a:off x="857250" y="312422"/>
            <a:ext cx="8075053" cy="1091627"/>
          </a:xfrm>
          <a:prstGeom prst="rect">
            <a:avLst/>
          </a:prstGeom>
        </p:spPr>
        <p:txBody>
          <a:bodyPr/>
          <a:lstStyle/>
          <a:p>
            <a:pPr/>
            <a:r>
              <a:t>SECTION ONE 20250327 NO.4</a:t>
            </a:r>
          </a:p>
        </p:txBody>
      </p:sp>
      <p:sp>
        <p:nvSpPr>
          <p:cNvPr id="371" name="Google Shape;363;p46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2" name="Google Shape;364;p46"/>
          <p:cNvSpPr txBox="1"/>
          <p:nvPr/>
        </p:nvSpPr>
        <p:spPr>
          <a:xfrm>
            <a:off x="952982" y="2787789"/>
            <a:ext cx="7675483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00B05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From the beginning of March to the end of March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69;p47"/>
          <p:cNvSpPr txBox="1"/>
          <p:nvPr>
            <p:ph type="title"/>
          </p:nvPr>
        </p:nvSpPr>
        <p:spPr>
          <a:xfrm>
            <a:off x="476595" y="143623"/>
            <a:ext cx="8148702" cy="1091627"/>
          </a:xfrm>
          <a:prstGeom prst="rect">
            <a:avLst/>
          </a:prstGeom>
        </p:spPr>
        <p:txBody>
          <a:bodyPr/>
          <a:lstStyle/>
          <a:p>
            <a:pPr/>
            <a:r>
              <a:t>SECTION ONE 20250306 NO.1</a:t>
            </a:r>
          </a:p>
        </p:txBody>
      </p:sp>
      <p:sp>
        <p:nvSpPr>
          <p:cNvPr id="375" name="Google Shape;370;p47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78" name="Google Shape;371;p47"/>
          <p:cNvGrpSpPr/>
          <p:nvPr/>
        </p:nvGrpSpPr>
        <p:grpSpPr>
          <a:xfrm>
            <a:off x="8589029" y="789868"/>
            <a:ext cx="3202547" cy="5892608"/>
            <a:chOff x="0" y="0"/>
            <a:chExt cx="3202545" cy="5892606"/>
          </a:xfrm>
        </p:grpSpPr>
        <p:sp>
          <p:nvSpPr>
            <p:cNvPr id="376" name="Rectangle"/>
            <p:cNvSpPr/>
            <p:nvPr/>
          </p:nvSpPr>
          <p:spPr>
            <a:xfrm>
              <a:off x="0" y="0"/>
              <a:ext cx="3202546" cy="589260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7" name="image31.jpeg" descr="image3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390" t="0" r="12390" b="0"/>
            <a:stretch>
              <a:fillRect/>
            </a:stretch>
          </p:blipFill>
          <p:spPr>
            <a:xfrm>
              <a:off x="-1" y="0"/>
              <a:ext cx="3202547" cy="589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9" name="Google Shape;372;p47"/>
          <p:cNvSpPr txBox="1"/>
          <p:nvPr/>
        </p:nvSpPr>
        <p:spPr>
          <a:xfrm>
            <a:off x="6140127" y="6313144"/>
            <a:ext cx="2810692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Pictures in the Class –NO.1 </a:t>
            </a:r>
          </a:p>
        </p:txBody>
      </p:sp>
      <p:pic>
        <p:nvPicPr>
          <p:cNvPr id="380" name="Google Shape;373;p47" descr="Google Shape;373;p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798" y="2826005"/>
            <a:ext cx="2891380" cy="3809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74;p47" descr="Google Shape;374;p4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0449" y="4800000"/>
            <a:ext cx="1795550" cy="20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Google Shape;375;p47"/>
          <p:cNvSpPr txBox="1"/>
          <p:nvPr/>
        </p:nvSpPr>
        <p:spPr>
          <a:xfrm>
            <a:off x="783249" y="1459480"/>
            <a:ext cx="2640668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Reproduce</a:t>
            </a:r>
          </a:p>
        </p:txBody>
      </p:sp>
      <p:pic>
        <p:nvPicPr>
          <p:cNvPr id="383" name="Google Shape;376;p47" descr="Google Shape;376;p4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312" y="4966191"/>
            <a:ext cx="1432248" cy="1223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Google Shape;377;p47" descr="Google Shape;377;p4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87575" y="1490747"/>
            <a:ext cx="2455449" cy="2812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Google Shape;378;p47" descr="Google Shape;378;p4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0252" y="1490747"/>
            <a:ext cx="2473059" cy="3277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57;p21"/>
          <p:cNvSpPr txBox="1"/>
          <p:nvPr>
            <p:ph type="title"/>
          </p:nvPr>
        </p:nvSpPr>
        <p:spPr>
          <a:xfrm>
            <a:off x="4364808" y="478620"/>
            <a:ext cx="7043619" cy="1127185"/>
          </a:xfrm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239" name="Google Shape;158;p21"/>
          <p:cNvSpPr txBox="1"/>
          <p:nvPr>
            <p:ph type="sldNum" sz="quarter" idx="2"/>
          </p:nvPr>
        </p:nvSpPr>
        <p:spPr>
          <a:xfrm>
            <a:off x="11277794" y="546893"/>
            <a:ext cx="148234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0" name="Google Shape;159;p21"/>
          <p:cNvSpPr txBox="1"/>
          <p:nvPr>
            <p:ph type="body" sz="quarter" idx="1"/>
          </p:nvPr>
        </p:nvSpPr>
        <p:spPr>
          <a:xfrm>
            <a:off x="4429102" y="2215681"/>
            <a:ext cx="7415237" cy="2233235"/>
          </a:xfrm>
          <a:prstGeom prst="rect">
            <a:avLst/>
          </a:prstGeom>
        </p:spPr>
        <p:txBody>
          <a:bodyPr/>
          <a:lstStyle/>
          <a:p>
            <a:pPr marL="0" indent="-102107" defTabSz="612648">
              <a:buClr>
                <a:schemeClr val="accent6"/>
              </a:buClr>
              <a:buSzPts val="1600"/>
              <a:buAutoNum type="arabicPeriod" startAt="1"/>
              <a:defRPr b="1" sz="1608"/>
            </a:pPr>
            <a:r>
              <a:t> Welcome Healing Space &amp; Kickoff</a:t>
            </a:r>
          </a:p>
          <a:p>
            <a:pPr marL="0" indent="-102107" defTabSz="612648">
              <a:buClr>
                <a:schemeClr val="accent6"/>
              </a:buClr>
              <a:buSzPts val="1600"/>
              <a:buAutoNum type="arabicPeriod" startAt="1"/>
              <a:defRPr b="1" sz="1608"/>
            </a:pPr>
            <a:r>
              <a:t> Healing Space Program Organizational Structure </a:t>
            </a:r>
          </a:p>
          <a:p>
            <a:pPr marL="0" indent="-102107" defTabSz="612648">
              <a:buClr>
                <a:schemeClr val="accent6"/>
              </a:buClr>
              <a:buSzPts val="1600"/>
              <a:buAutoNum type="arabicPeriod" startAt="1"/>
              <a:defRPr b="1" sz="1608"/>
            </a:pPr>
            <a:r>
              <a:t> Timeline &amp; Milestones</a:t>
            </a:r>
          </a:p>
          <a:p>
            <a:pPr marL="0" defTabSz="612648">
              <a:defRPr b="1" sz="1608"/>
            </a:pPr>
            <a:r>
              <a:t>4. The Program Overview  &amp; Action </a:t>
            </a:r>
          </a:p>
          <a:p>
            <a:pPr marL="0" defTabSz="612648">
              <a:defRPr b="1" sz="1072"/>
            </a:pPr>
            <a:r>
              <a:t>--Stage 1 | Inner Restoration through </a:t>
            </a:r>
            <a:r>
              <a:rPr>
                <a:solidFill>
                  <a:srgbClr val="FFC000"/>
                </a:solidFill>
              </a:rPr>
              <a:t>Chinese Ink + Chinese snack </a:t>
            </a:r>
            <a:r>
              <a:t>(Month 3)</a:t>
            </a:r>
            <a:br/>
            <a:r>
              <a:t>-- Stage 2 | Emotional Release through </a:t>
            </a:r>
            <a:r>
              <a:rPr>
                <a:solidFill>
                  <a:srgbClr val="00B050"/>
                </a:solidFill>
              </a:rPr>
              <a:t>Oil Painting </a:t>
            </a:r>
            <a:r>
              <a:rPr sz="804">
                <a:solidFill>
                  <a:srgbClr val="00B050"/>
                </a:solidFill>
              </a:rPr>
              <a:t>+ </a:t>
            </a:r>
            <a:r>
              <a:rPr sz="938">
                <a:solidFill>
                  <a:srgbClr val="00B050"/>
                </a:solidFill>
              </a:rPr>
              <a:t>Tea Cultural </a:t>
            </a:r>
            <a:r>
              <a:t>(Month 3)</a:t>
            </a:r>
          </a:p>
          <a:p>
            <a:pPr marL="0" defTabSz="612648">
              <a:defRPr b="1" sz="1072"/>
            </a:pPr>
            <a:r>
              <a:t>-- Stage 3 | Creative Collaboration &amp; Outdoor Sketching (Month 3)</a:t>
            </a:r>
          </a:p>
          <a:p>
            <a:pPr marL="0" defTabSz="612648">
              <a:defRPr b="1" sz="1608"/>
            </a:pPr>
            <a:r>
              <a:t>5. Healing Through Art –Action Plan </a:t>
            </a:r>
          </a:p>
          <a:p>
            <a:pPr marL="0" defTabSz="612648">
              <a:defRPr b="1" sz="1608"/>
            </a:pPr>
            <a:r>
              <a:t>6. Progress Evaluation Survey</a:t>
            </a:r>
          </a:p>
          <a:p>
            <a:pPr marL="0" defTabSz="612648">
              <a:defRPr b="1" sz="1608"/>
            </a:pPr>
            <a:r>
              <a:t>7. Vision for 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3;p48"/>
          <p:cNvSpPr txBox="1"/>
          <p:nvPr>
            <p:ph type="title"/>
          </p:nvPr>
        </p:nvSpPr>
        <p:spPr>
          <a:xfrm>
            <a:off x="914399" y="147129"/>
            <a:ext cx="8019013" cy="1091627"/>
          </a:xfrm>
          <a:prstGeom prst="rect">
            <a:avLst/>
          </a:prstGeom>
        </p:spPr>
        <p:txBody>
          <a:bodyPr/>
          <a:lstStyle/>
          <a:p>
            <a:pPr/>
            <a:r>
              <a:t>SECTION ONE 20250313 NO.2</a:t>
            </a:r>
          </a:p>
        </p:txBody>
      </p:sp>
      <p:sp>
        <p:nvSpPr>
          <p:cNvPr id="388" name="Google Shape;384;p48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9" name="Google Shape;385;p48"/>
          <p:cNvSpPr txBox="1"/>
          <p:nvPr/>
        </p:nvSpPr>
        <p:spPr>
          <a:xfrm>
            <a:off x="5756968" y="6278881"/>
            <a:ext cx="2695277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Pictures in the Class-NO.2 </a:t>
            </a:r>
          </a:p>
        </p:txBody>
      </p:sp>
      <p:sp>
        <p:nvSpPr>
          <p:cNvPr id="390" name="Google Shape;386;p48"/>
          <p:cNvSpPr txBox="1"/>
          <p:nvPr/>
        </p:nvSpPr>
        <p:spPr>
          <a:xfrm>
            <a:off x="3348647" y="1230281"/>
            <a:ext cx="3593861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20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Enjoy Sketching from life</a:t>
            </a:r>
          </a:p>
        </p:txBody>
      </p:sp>
      <p:pic>
        <p:nvPicPr>
          <p:cNvPr id="391" name="Google Shape;387;p48" descr="Google Shape;387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7767" y="5517084"/>
            <a:ext cx="926637" cy="791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388;p48" descr="Google Shape;388;p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77165" y="1735638"/>
            <a:ext cx="1800336" cy="2376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389;p48" descr="Google Shape;389;p4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7165" y="4212435"/>
            <a:ext cx="1800336" cy="2580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Google Shape;390;p48" descr="Google Shape;390;p4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282" y="4212435"/>
            <a:ext cx="1956974" cy="2609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Google Shape;391;p48" descr="Google Shape;391;p4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3952" y="1735638"/>
            <a:ext cx="1908346" cy="2376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Google Shape;392;p48" descr="Google Shape;392;p4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26902" y="2000551"/>
            <a:ext cx="4220917" cy="3266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7;p49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9" name="Google Shape;398;p49"/>
          <p:cNvSpPr txBox="1"/>
          <p:nvPr>
            <p:ph type="title"/>
          </p:nvPr>
        </p:nvSpPr>
        <p:spPr>
          <a:xfrm>
            <a:off x="914399" y="147129"/>
            <a:ext cx="8019013" cy="1091627"/>
          </a:xfrm>
          <a:prstGeom prst="rect">
            <a:avLst/>
          </a:prstGeom>
        </p:spPr>
        <p:txBody>
          <a:bodyPr/>
          <a:lstStyle/>
          <a:p>
            <a:pPr/>
            <a:r>
              <a:t>SECTION ONE 20250320 NO.3</a:t>
            </a:r>
          </a:p>
        </p:txBody>
      </p:sp>
      <p:pic>
        <p:nvPicPr>
          <p:cNvPr id="400" name="Google Shape;399;p49" descr="Google Shape;399;p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683" y="3514612"/>
            <a:ext cx="4452981" cy="3339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Google Shape;400;p49" descr="Google Shape;400;p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3188" y="3608633"/>
            <a:ext cx="2286151" cy="188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Google Shape;401;p49" descr="Google Shape;401;p4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024" y="1261531"/>
            <a:ext cx="2445139" cy="2114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Google Shape;402;p49" descr="Google Shape;402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3177" y="1204076"/>
            <a:ext cx="2165608" cy="217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Google Shape;403;p49" descr="Google Shape;403;p4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8823" y="1667816"/>
            <a:ext cx="2280744" cy="167557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Google Shape;404;p49"/>
          <p:cNvSpPr txBox="1"/>
          <p:nvPr/>
        </p:nvSpPr>
        <p:spPr>
          <a:xfrm>
            <a:off x="2979492" y="1314250"/>
            <a:ext cx="2640668" cy="3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Reproduce</a:t>
            </a:r>
          </a:p>
        </p:txBody>
      </p:sp>
      <p:pic>
        <p:nvPicPr>
          <p:cNvPr id="406" name="Google Shape;405;p49" descr="Google Shape;405;p4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20881" y="4551395"/>
            <a:ext cx="1717369" cy="146692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Google Shape;406;p49"/>
          <p:cNvSpPr txBox="1"/>
          <p:nvPr/>
        </p:nvSpPr>
        <p:spPr>
          <a:xfrm>
            <a:off x="6727769" y="5865903"/>
            <a:ext cx="2810692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Pictures in the Class –NO.3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11;p50"/>
          <p:cNvSpPr txBox="1"/>
          <p:nvPr>
            <p:ph type="title"/>
          </p:nvPr>
        </p:nvSpPr>
        <p:spPr>
          <a:xfrm>
            <a:off x="1584780" y="462440"/>
            <a:ext cx="8601076" cy="1091627"/>
          </a:xfrm>
          <a:prstGeom prst="rect">
            <a:avLst/>
          </a:prstGeom>
        </p:spPr>
        <p:txBody>
          <a:bodyPr/>
          <a:lstStyle/>
          <a:p>
            <a:pPr/>
            <a:r>
              <a:t>SECTION ONE 202503XX NO.XX</a:t>
            </a:r>
          </a:p>
        </p:txBody>
      </p:sp>
      <p:sp>
        <p:nvSpPr>
          <p:cNvPr id="410" name="Google Shape;412;p50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1" name="Google Shape;413;p50"/>
          <p:cNvSpPr txBox="1"/>
          <p:nvPr/>
        </p:nvSpPr>
        <p:spPr>
          <a:xfrm>
            <a:off x="2210281" y="3089555"/>
            <a:ext cx="7675484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00B05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From the beginning of March to the end of March</a:t>
            </a:r>
          </a:p>
        </p:txBody>
      </p:sp>
      <p:sp>
        <p:nvSpPr>
          <p:cNvPr id="412" name="Google Shape;414;p50"/>
          <p:cNvSpPr txBox="1"/>
          <p:nvPr/>
        </p:nvSpPr>
        <p:spPr>
          <a:xfrm>
            <a:off x="2210281" y="1935956"/>
            <a:ext cx="554882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9;p51"/>
          <p:cNvSpPr txBox="1"/>
          <p:nvPr>
            <p:ph type="title"/>
          </p:nvPr>
        </p:nvSpPr>
        <p:spPr>
          <a:xfrm>
            <a:off x="3460565" y="1057274"/>
            <a:ext cx="7965462" cy="994165"/>
          </a:xfrm>
          <a:prstGeom prst="rect">
            <a:avLst/>
          </a:prstGeom>
        </p:spPr>
        <p:txBody>
          <a:bodyPr/>
          <a:lstStyle/>
          <a:p>
            <a:pPr defTabSz="694944">
              <a:defRPr sz="2736"/>
            </a:pPr>
            <a:r>
              <a:t>QUESTIONNAIRE SURVEY___</a:t>
            </a:r>
            <a:br/>
            <a:r>
              <a:t>STAGE ONE</a:t>
            </a:r>
          </a:p>
        </p:txBody>
      </p:sp>
      <p:sp>
        <p:nvSpPr>
          <p:cNvPr id="415" name="Google Shape;420;p51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6" name="Google Shape;421;p51"/>
          <p:cNvSpPr txBox="1"/>
          <p:nvPr/>
        </p:nvSpPr>
        <p:spPr>
          <a:xfrm>
            <a:off x="4342520" y="5874594"/>
            <a:ext cx="5033544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Listening to Your Voice—Question Survey- T Stage</a:t>
            </a:r>
          </a:p>
        </p:txBody>
      </p:sp>
      <p:sp>
        <p:nvSpPr>
          <p:cNvPr id="417" name="Google Shape;422;p51"/>
          <p:cNvSpPr txBox="1"/>
          <p:nvPr/>
        </p:nvSpPr>
        <p:spPr>
          <a:xfrm>
            <a:off x="3136807" y="6357937"/>
            <a:ext cx="8499749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This survey is anonymous and confidential. Your honest feedback is greatly appreciated</a:t>
            </a:r>
          </a:p>
        </p:txBody>
      </p:sp>
      <p:pic>
        <p:nvPicPr>
          <p:cNvPr id="418" name="Google Shape;423;p51" descr="Google Shape;423;p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8344" y="4589116"/>
            <a:ext cx="1504952" cy="128548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Google Shape;424;p51"/>
          <p:cNvSpPr txBox="1"/>
          <p:nvPr/>
        </p:nvSpPr>
        <p:spPr>
          <a:xfrm>
            <a:off x="5632137" y="2919884"/>
            <a:ext cx="316610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Test about middle of April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9;p52"/>
          <p:cNvSpPr txBox="1"/>
          <p:nvPr>
            <p:ph type="title"/>
          </p:nvPr>
        </p:nvSpPr>
        <p:spPr>
          <a:xfrm>
            <a:off x="1584780" y="462440"/>
            <a:ext cx="8601076" cy="1091627"/>
          </a:xfrm>
          <a:prstGeom prst="rect">
            <a:avLst/>
          </a:prstGeom>
        </p:spPr>
        <p:txBody>
          <a:bodyPr/>
          <a:lstStyle/>
          <a:p>
            <a:pPr/>
            <a:r>
              <a:t>SECTION ONE 202504XX NO.XX</a:t>
            </a:r>
          </a:p>
        </p:txBody>
      </p:sp>
      <p:sp>
        <p:nvSpPr>
          <p:cNvPr id="422" name="Google Shape;430;p52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3" name="Google Shape;431;p52"/>
          <p:cNvSpPr txBox="1"/>
          <p:nvPr/>
        </p:nvSpPr>
        <p:spPr>
          <a:xfrm>
            <a:off x="2210281" y="3089555"/>
            <a:ext cx="7284352" cy="5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00B05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From the beginning of April to the end of April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36;p53"/>
          <p:cNvSpPr txBox="1"/>
          <p:nvPr>
            <p:ph type="title"/>
          </p:nvPr>
        </p:nvSpPr>
        <p:spPr>
          <a:xfrm>
            <a:off x="3460565" y="1057274"/>
            <a:ext cx="7965462" cy="994165"/>
          </a:xfrm>
          <a:prstGeom prst="rect">
            <a:avLst/>
          </a:prstGeom>
        </p:spPr>
        <p:txBody>
          <a:bodyPr/>
          <a:lstStyle/>
          <a:p>
            <a:pPr defTabSz="694944">
              <a:defRPr sz="2736"/>
            </a:pPr>
            <a:r>
              <a:t>QUESTIONNAIRE SURVEY___</a:t>
            </a:r>
            <a:br/>
            <a:r>
              <a:t>STAGE ONE</a:t>
            </a:r>
          </a:p>
        </p:txBody>
      </p:sp>
      <p:sp>
        <p:nvSpPr>
          <p:cNvPr id="426" name="Google Shape;437;p53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7" name="Google Shape;438;p53"/>
          <p:cNvSpPr txBox="1"/>
          <p:nvPr/>
        </p:nvSpPr>
        <p:spPr>
          <a:xfrm>
            <a:off x="4800470" y="5711359"/>
            <a:ext cx="608832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Listening to Your Voice—Question Survey-Intermediate Stage</a:t>
            </a:r>
          </a:p>
        </p:txBody>
      </p:sp>
      <p:sp>
        <p:nvSpPr>
          <p:cNvPr id="428" name="Google Shape;439;p53"/>
          <p:cNvSpPr txBox="1"/>
          <p:nvPr/>
        </p:nvSpPr>
        <p:spPr>
          <a:xfrm>
            <a:off x="3279682" y="6096244"/>
            <a:ext cx="8499749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This survey is anonymous and confidential. Your honest feedback is greatly appreciated</a:t>
            </a:r>
          </a:p>
        </p:txBody>
      </p:sp>
      <p:pic>
        <p:nvPicPr>
          <p:cNvPr id="429" name="Google Shape;440;p53" descr="Google Shape;440;p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3662" y="3925441"/>
            <a:ext cx="1831182" cy="1564134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Google Shape;441;p53"/>
          <p:cNvSpPr txBox="1"/>
          <p:nvPr/>
        </p:nvSpPr>
        <p:spPr>
          <a:xfrm>
            <a:off x="8539643" y="4692039"/>
            <a:ext cx="1423026" cy="4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待翻译</a:t>
            </a:r>
          </a:p>
        </p:txBody>
      </p:sp>
      <p:sp>
        <p:nvSpPr>
          <p:cNvPr id="431" name="Google Shape;442;p53"/>
          <p:cNvSpPr txBox="1"/>
          <p:nvPr/>
        </p:nvSpPr>
        <p:spPr>
          <a:xfrm>
            <a:off x="5755960" y="2701425"/>
            <a:ext cx="316610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Test about early of May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47;p54"/>
          <p:cNvSpPr txBox="1"/>
          <p:nvPr>
            <p:ph type="title"/>
          </p:nvPr>
        </p:nvSpPr>
        <p:spPr>
          <a:xfrm>
            <a:off x="1584780" y="462440"/>
            <a:ext cx="8601076" cy="1091627"/>
          </a:xfrm>
          <a:prstGeom prst="rect">
            <a:avLst/>
          </a:prstGeom>
        </p:spPr>
        <p:txBody>
          <a:bodyPr/>
          <a:lstStyle/>
          <a:p>
            <a:pPr/>
            <a:r>
              <a:t>SECTION ONE 202505XX NO.XX</a:t>
            </a:r>
          </a:p>
        </p:txBody>
      </p:sp>
      <p:sp>
        <p:nvSpPr>
          <p:cNvPr id="434" name="Google Shape;448;p54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5" name="Google Shape;449;p54"/>
          <p:cNvSpPr txBox="1"/>
          <p:nvPr/>
        </p:nvSpPr>
        <p:spPr>
          <a:xfrm>
            <a:off x="2210281" y="3089555"/>
            <a:ext cx="7350075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800">
                <a:solidFill>
                  <a:srgbClr val="00B05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From the beginning of March to the end of May</a:t>
            </a:r>
          </a:p>
        </p:txBody>
      </p:sp>
      <p:sp>
        <p:nvSpPr>
          <p:cNvPr id="436" name="Google Shape;450;p54"/>
          <p:cNvSpPr txBox="1"/>
          <p:nvPr/>
        </p:nvSpPr>
        <p:spPr>
          <a:xfrm>
            <a:off x="2210281" y="1935956"/>
            <a:ext cx="554882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55;p55"/>
          <p:cNvSpPr txBox="1"/>
          <p:nvPr>
            <p:ph type="title"/>
          </p:nvPr>
        </p:nvSpPr>
        <p:spPr>
          <a:xfrm>
            <a:off x="3460565" y="1057274"/>
            <a:ext cx="7965462" cy="994165"/>
          </a:xfrm>
          <a:prstGeom prst="rect">
            <a:avLst/>
          </a:prstGeom>
        </p:spPr>
        <p:txBody>
          <a:bodyPr/>
          <a:lstStyle/>
          <a:p>
            <a:pPr defTabSz="694944">
              <a:defRPr sz="2736"/>
            </a:pPr>
            <a:r>
              <a:t>QUESTIONNAIRE SURVEY</a:t>
            </a:r>
            <a:br/>
            <a:r>
              <a:t>____STAGE ONE</a:t>
            </a:r>
          </a:p>
        </p:txBody>
      </p:sp>
      <p:sp>
        <p:nvSpPr>
          <p:cNvPr id="439" name="Google Shape;456;p55"/>
          <p:cNvSpPr txBox="1"/>
          <p:nvPr>
            <p:ph type="sldNum" sz="quarter" idx="2"/>
          </p:nvPr>
        </p:nvSpPr>
        <p:spPr>
          <a:xfrm>
            <a:off x="11142260" y="546893"/>
            <a:ext cx="283766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0" name="Google Shape;457;p55"/>
          <p:cNvSpPr txBox="1"/>
          <p:nvPr/>
        </p:nvSpPr>
        <p:spPr>
          <a:xfrm>
            <a:off x="4783993" y="5784157"/>
            <a:ext cx="5333306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Listening to Your Voice—Question Survey-Final Stage</a:t>
            </a:r>
          </a:p>
        </p:txBody>
      </p:sp>
      <p:sp>
        <p:nvSpPr>
          <p:cNvPr id="441" name="Google Shape;458;p55"/>
          <p:cNvSpPr txBox="1"/>
          <p:nvPr/>
        </p:nvSpPr>
        <p:spPr>
          <a:xfrm>
            <a:off x="3301113" y="6280910"/>
            <a:ext cx="8499749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This survey is anonymous and confidential. Your honest feedback is greatly appreciated</a:t>
            </a:r>
          </a:p>
        </p:txBody>
      </p:sp>
      <p:pic>
        <p:nvPicPr>
          <p:cNvPr id="442" name="Google Shape;459;p55" descr="Google Shape;459;p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0" y="4365625"/>
            <a:ext cx="1419225" cy="1212255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Google Shape;460;p55"/>
          <p:cNvSpPr txBox="1"/>
          <p:nvPr/>
        </p:nvSpPr>
        <p:spPr>
          <a:xfrm>
            <a:off x="5755960" y="2701425"/>
            <a:ext cx="316610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Test about end of May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65;p56"/>
          <p:cNvSpPr txBox="1"/>
          <p:nvPr>
            <p:ph type="title"/>
          </p:nvPr>
        </p:nvSpPr>
        <p:spPr>
          <a:xfrm>
            <a:off x="932123" y="282267"/>
            <a:ext cx="8483339" cy="1238665"/>
          </a:xfrm>
          <a:prstGeom prst="rect">
            <a:avLst/>
          </a:prstGeom>
        </p:spPr>
        <p:txBody>
          <a:bodyPr/>
          <a:lstStyle/>
          <a:p>
            <a:pPr algn="ctr" defTabSz="768095">
              <a:defRPr sz="2016"/>
            </a:pPr>
            <a:r>
              <a:t>🌿 </a:t>
            </a:r>
            <a:r>
              <a:rPr sz="1679"/>
              <a:t>EXPECTED GOALS OF STAGE ONE</a:t>
            </a:r>
            <a:br>
              <a:rPr sz="1679"/>
            </a:br>
            <a:r>
              <a:rPr sz="1679"/>
              <a:t>INNER RESTORATION · CHINESE INK &amp; WASH PAINTING</a:t>
            </a:r>
            <a:br>
              <a:rPr sz="1679"/>
            </a:br>
            <a:br>
              <a:rPr sz="1679"/>
            </a:br>
          </a:p>
        </p:txBody>
      </p:sp>
      <p:sp>
        <p:nvSpPr>
          <p:cNvPr id="446" name="Google Shape;466;p56"/>
          <p:cNvSpPr txBox="1"/>
          <p:nvPr>
            <p:ph type="sldNum" sz="quarter" idx="4294967295"/>
          </p:nvPr>
        </p:nvSpPr>
        <p:spPr>
          <a:xfrm>
            <a:off x="12009784" y="604044"/>
            <a:ext cx="182217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7" name="Google Shape;467;p56"/>
          <p:cNvSpPr txBox="1"/>
          <p:nvPr/>
        </p:nvSpPr>
        <p:spPr>
          <a:xfrm>
            <a:off x="380289" y="1044743"/>
            <a:ext cx="11431422" cy="212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🌱 Program Vision &amp; Purpose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To create a </a:t>
            </a:r>
            <a:r>
              <a:rPr b="1"/>
              <a:t>peaceful and focused creative space</a:t>
            </a:r>
            <a:r>
              <a:t>, helping participants achieve emotional balance and inner calm through traditional Chinese painting practices.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To use </a:t>
            </a:r>
            <a:r>
              <a:rPr b="1"/>
              <a:t>art as a tool for mindfulness and self-regulation</a:t>
            </a:r>
            <a:r>
              <a:t>, strengthening concentration and patience while reducing anxiety and stress.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To foster a </a:t>
            </a:r>
            <a:r>
              <a:rPr b="1"/>
              <a:t>deep connection with nature</a:t>
            </a:r>
            <a:r>
              <a:t>, encouraging participants to observe and appreciate natural beauty through sketching and painting.</a:t>
            </a:r>
          </a:p>
        </p:txBody>
      </p:sp>
      <p:sp>
        <p:nvSpPr>
          <p:cNvPr id="448" name="Google Shape;468;p56"/>
          <p:cNvSpPr txBox="1"/>
          <p:nvPr/>
        </p:nvSpPr>
        <p:spPr>
          <a:xfrm>
            <a:off x="488637" y="3192124"/>
            <a:ext cx="11502858" cy="3857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Expected Outcomes</a:t>
            </a:r>
          </a:p>
          <a:p>
            <a:pPr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✅ </a:t>
            </a:r>
            <a:r>
              <a:rPr b="1"/>
              <a:t>Focused Attention &amp; Concentration</a:t>
            </a:r>
            <a:endParaRPr b="1"/>
          </a:p>
          <a:p>
            <a:pPr marL="285750" indent="-285750">
              <a:buClr>
                <a:srgbClr val="000000"/>
              </a:buClr>
              <a:buSzPts val="1400"/>
              <a:buFont typeface="Helvetica"/>
              <a:buChar char="✔"/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Participants will learn to control their breath and focus through fine line drawing techniques, enhancing attention span and mindfulness.</a:t>
            </a:r>
          </a:p>
          <a:p>
            <a:pPr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✅ </a:t>
            </a:r>
            <a:r>
              <a:rPr b="1"/>
              <a:t>Patience &amp; Emotional Balance</a:t>
            </a:r>
            <a:endParaRPr b="1"/>
          </a:p>
          <a:p>
            <a:pPr marL="285750" indent="-285750">
              <a:buClr>
                <a:srgbClr val="000000"/>
              </a:buClr>
              <a:buSzPts val="1400"/>
              <a:buFont typeface="Helvetica"/>
              <a:buChar char="✔"/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The repetitive yet meditative practice of Gongbi (fine brush) painting will nurture patience and promote emotional stability.</a:t>
            </a:r>
          </a:p>
          <a:p>
            <a:pPr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✅ </a:t>
            </a:r>
            <a:r>
              <a:rPr b="1"/>
              <a:t>Improved Observation Skills</a:t>
            </a:r>
            <a:endParaRPr b="1"/>
          </a:p>
          <a:p>
            <a:pPr marL="285750" indent="-285750">
              <a:buClr>
                <a:srgbClr val="000000"/>
              </a:buClr>
              <a:buSzPts val="1400"/>
              <a:buFont typeface="Helvetica"/>
              <a:buChar char="✔"/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Through both indoor and outdoor sketching, participants will develop an acute awareness of natural forms, details, and harmony.</a:t>
            </a:r>
          </a:p>
          <a:p>
            <a:pPr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✅ </a:t>
            </a:r>
            <a:r>
              <a:rPr b="1"/>
              <a:t>Stress Reduction &amp; Inner Peace</a:t>
            </a:r>
            <a:endParaRPr b="1"/>
          </a:p>
          <a:p>
            <a:pPr marL="285750" indent="-285750">
              <a:buClr>
                <a:srgbClr val="000000"/>
              </a:buClr>
              <a:buSzPts val="1400"/>
              <a:buFont typeface="Helvetica"/>
              <a:buChar char="✔"/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Immersive engagement in traditional art forms will relieve stress and foster a deep sense of calm and inner healing.</a:t>
            </a:r>
          </a:p>
          <a:p>
            <a:pPr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✅ </a:t>
            </a:r>
            <a:r>
              <a:rPr b="1"/>
              <a:t>Artistic Skill Development</a:t>
            </a:r>
            <a:endParaRPr b="1"/>
          </a:p>
          <a:p>
            <a:pPr marL="285750" indent="-285750">
              <a:buClr>
                <a:srgbClr val="000000"/>
              </a:buClr>
              <a:buSzPts val="1400"/>
              <a:buFont typeface="Helvetica"/>
              <a:buChar char="✔"/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Participants will gain proficiency in basic Chinese painting techniques, including line work, composition, and light color washes.</a:t>
            </a:r>
          </a:p>
          <a:p>
            <a:pPr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✅ </a:t>
            </a:r>
            <a:r>
              <a:rPr b="1"/>
              <a:t>Creative Confidence &amp; Personal Growth</a:t>
            </a:r>
            <a:endParaRPr b="1"/>
          </a:p>
          <a:p>
            <a:pPr marL="285750" indent="-285750">
              <a:buClr>
                <a:srgbClr val="000000"/>
              </a:buClr>
              <a:buSzPts val="1400"/>
              <a:buFont typeface="Helvetica"/>
              <a:buChar char="✔"/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Completing personal artwork (both indoor and outdoor sketching and one complete Gongbi piece) will build self-confidence and encourage personal expression.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73;p57"/>
          <p:cNvSpPr txBox="1"/>
          <p:nvPr>
            <p:ph type="title"/>
          </p:nvPr>
        </p:nvSpPr>
        <p:spPr>
          <a:xfrm>
            <a:off x="2431256" y="1593055"/>
            <a:ext cx="7843837" cy="10127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STAGE ONE END </a:t>
            </a:r>
          </a:p>
        </p:txBody>
      </p:sp>
      <p:pic>
        <p:nvPicPr>
          <p:cNvPr id="451" name="Google Shape;474;p57" descr="Google Shape;474;p57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989453" y="3426619"/>
            <a:ext cx="3202547" cy="34528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164;p22"/>
          <p:cNvSpPr txBox="1"/>
          <p:nvPr>
            <p:ph type="title"/>
          </p:nvPr>
        </p:nvSpPr>
        <p:spPr>
          <a:xfrm>
            <a:off x="4364808" y="557210"/>
            <a:ext cx="7043619" cy="750097"/>
          </a:xfrm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243" name="Google Shape;165;p22"/>
          <p:cNvSpPr txBox="1"/>
          <p:nvPr>
            <p:ph type="sldNum" sz="quarter" idx="2"/>
          </p:nvPr>
        </p:nvSpPr>
        <p:spPr>
          <a:xfrm>
            <a:off x="11277794" y="546893"/>
            <a:ext cx="148234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4" name="Google Shape;166;p22"/>
          <p:cNvSpPr txBox="1"/>
          <p:nvPr>
            <p:ph type="body" sz="quarter" idx="1"/>
          </p:nvPr>
        </p:nvSpPr>
        <p:spPr>
          <a:xfrm>
            <a:off x="4293368" y="2001378"/>
            <a:ext cx="7450957" cy="2233235"/>
          </a:xfrm>
          <a:prstGeom prst="rect">
            <a:avLst/>
          </a:prstGeom>
        </p:spPr>
        <p:txBody>
          <a:bodyPr/>
          <a:lstStyle/>
          <a:p>
            <a:pPr marL="0" indent="-117347" defTabSz="704087">
              <a:buClr>
                <a:schemeClr val="accent6"/>
              </a:buClr>
              <a:buSzPts val="1800"/>
              <a:buAutoNum type="arabicPeriod" startAt="1"/>
              <a:defRPr b="1" sz="1848"/>
            </a:pPr>
            <a:r>
              <a:t> Welcome Healing Space Program &amp; Kickoff</a:t>
            </a:r>
          </a:p>
          <a:p>
            <a:pPr marL="0" indent="-117347" defTabSz="704087">
              <a:buClr>
                <a:schemeClr val="accent6"/>
              </a:buClr>
              <a:buSzPts val="1800"/>
              <a:buAutoNum type="arabicPeriod" startAt="1"/>
              <a:defRPr b="1" sz="1848"/>
            </a:pPr>
            <a:r>
              <a:t> Healing Space Program Organizational Structure </a:t>
            </a:r>
          </a:p>
          <a:p>
            <a:pPr marL="0" indent="-117347" defTabSz="704087">
              <a:buClr>
                <a:schemeClr val="accent6"/>
              </a:buClr>
              <a:buSzPts val="1800"/>
              <a:buAutoNum type="arabicPeriod" startAt="1"/>
              <a:defRPr b="1" sz="1848"/>
            </a:pPr>
            <a:r>
              <a:t> The Program Timeline &amp; Milestones</a:t>
            </a:r>
          </a:p>
          <a:p>
            <a:pPr marL="0" defTabSz="704087">
              <a:defRPr b="1" sz="1848"/>
            </a:pPr>
            <a:r>
              <a:t>4. The Program Overview  &amp; Action </a:t>
            </a:r>
          </a:p>
          <a:p>
            <a:pPr marL="0" defTabSz="704087">
              <a:defRPr b="1" sz="1232"/>
            </a:pPr>
            <a:r>
              <a:t>--Stage 1 | Inner Restoration through </a:t>
            </a:r>
            <a:r>
              <a:rPr>
                <a:solidFill>
                  <a:srgbClr val="FFC000"/>
                </a:solidFill>
              </a:rPr>
              <a:t>Chinese Ink+ Chinese snack</a:t>
            </a:r>
            <a:r>
              <a:t> (Month 3)</a:t>
            </a:r>
            <a:br/>
            <a:r>
              <a:t>-- Stage 2 | Emotional Release through </a:t>
            </a:r>
            <a:r>
              <a:rPr>
                <a:solidFill>
                  <a:srgbClr val="00B050"/>
                </a:solidFill>
              </a:rPr>
              <a:t>Oil Painting </a:t>
            </a:r>
            <a:r>
              <a:rPr sz="924">
                <a:solidFill>
                  <a:srgbClr val="00B050"/>
                </a:solidFill>
              </a:rPr>
              <a:t>+ </a:t>
            </a:r>
            <a:r>
              <a:rPr sz="1078">
                <a:solidFill>
                  <a:srgbClr val="FFC000"/>
                </a:solidFill>
              </a:rPr>
              <a:t>Tea Cultural </a:t>
            </a:r>
            <a:r>
              <a:t>(Month 3)</a:t>
            </a:r>
          </a:p>
          <a:p>
            <a:pPr marL="0" defTabSz="704087">
              <a:defRPr b="1" sz="1232"/>
            </a:pPr>
            <a:r>
              <a:t>-- Stage 3 | Creative Collaboration &amp; Outdoor Sketching (Month 3)</a:t>
            </a:r>
          </a:p>
          <a:p>
            <a:pPr marL="0" defTabSz="704087">
              <a:defRPr b="1" sz="1848"/>
            </a:pPr>
            <a:r>
              <a:t>5. The Program Progress Evaluation Survey</a:t>
            </a:r>
          </a:p>
          <a:p>
            <a:pPr marL="0" defTabSz="704087">
              <a:defRPr b="1" sz="1848"/>
            </a:pPr>
            <a:r>
              <a:t>6. Vision for 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79;p58"/>
          <p:cNvSpPr txBox="1"/>
          <p:nvPr/>
        </p:nvSpPr>
        <p:spPr>
          <a:xfrm>
            <a:off x="964886" y="1908183"/>
            <a:ext cx="11181390" cy="448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4400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  <a:r>
              <a:t>Healing Space Program Overview  &amp; Action</a:t>
            </a:r>
          </a:p>
          <a:p>
            <a:pPr/>
            <a:endParaRPr sz="3600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sz="24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Stage 2 | Emotional Release through Oil Painting + Tea Cultural (Month 3)</a:t>
            </a:r>
          </a:p>
          <a:p>
            <a:pPr/>
            <a:endParaRPr sz="24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sz="24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Stage 3 | Creative Collaboration &amp; Outdoor Sketching (Month 3)</a:t>
            </a:r>
          </a:p>
          <a:p>
            <a:pPr/>
            <a:endParaRPr sz="3600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sz="20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                                                  (To Be Determined)</a:t>
            </a:r>
            <a:endParaRPr>
              <a:solidFill>
                <a:srgbClr val="FF0000"/>
              </a:solidFill>
            </a:endParaRPr>
          </a:p>
          <a:p>
            <a:pPr>
              <a:defRPr sz="36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     </a:t>
            </a:r>
          </a:p>
        </p:txBody>
      </p:sp>
      <p:sp>
        <p:nvSpPr>
          <p:cNvPr id="454" name="Google Shape;480;p58"/>
          <p:cNvSpPr txBox="1"/>
          <p:nvPr/>
        </p:nvSpPr>
        <p:spPr>
          <a:xfrm>
            <a:off x="2974661" y="797511"/>
            <a:ext cx="8046293" cy="143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b="1" sz="4400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4.2-4.3 Stage Two &amp; Stage Three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85;p59"/>
          <p:cNvSpPr txBox="1"/>
          <p:nvPr>
            <p:ph type="title"/>
          </p:nvPr>
        </p:nvSpPr>
        <p:spPr>
          <a:xfrm>
            <a:off x="4364807" y="575072"/>
            <a:ext cx="7043619" cy="707232"/>
          </a:xfrm>
          <a:prstGeom prst="rect">
            <a:avLst/>
          </a:prstGeom>
        </p:spPr>
        <p:txBody>
          <a:bodyPr/>
          <a:lstStyle/>
          <a:p>
            <a:pPr/>
            <a:r>
              <a:t>AGENDA—</a:t>
            </a:r>
            <a:r>
              <a:rPr>
                <a:solidFill>
                  <a:srgbClr val="FF0000"/>
                </a:solidFill>
              </a:rPr>
              <a:t>STAGE TWO</a:t>
            </a:r>
          </a:p>
        </p:txBody>
      </p:sp>
      <p:sp>
        <p:nvSpPr>
          <p:cNvPr id="457" name="Google Shape;486;p59"/>
          <p:cNvSpPr txBox="1"/>
          <p:nvPr>
            <p:ph type="sldNum" sz="quarter" idx="2"/>
          </p:nvPr>
        </p:nvSpPr>
        <p:spPr>
          <a:xfrm>
            <a:off x="11142261" y="546893"/>
            <a:ext cx="283767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8" name="Google Shape;487;p59"/>
          <p:cNvSpPr txBox="1"/>
          <p:nvPr>
            <p:ph type="body" sz="half" idx="1"/>
          </p:nvPr>
        </p:nvSpPr>
        <p:spPr>
          <a:xfrm>
            <a:off x="4364807" y="1883828"/>
            <a:ext cx="7536682" cy="2366704"/>
          </a:xfrm>
          <a:prstGeom prst="rect">
            <a:avLst/>
          </a:prstGeom>
        </p:spPr>
        <p:txBody>
          <a:bodyPr/>
          <a:lstStyle/>
          <a:p>
            <a:pPr marL="0" indent="-123444" defTabSz="740663">
              <a:buClr>
                <a:schemeClr val="accent6"/>
              </a:buClr>
              <a:buSzPts val="1900"/>
              <a:buAutoNum type="arabicPeriod" startAt="1"/>
              <a:defRPr b="1" sz="1944"/>
            </a:pPr>
            <a:r>
              <a:t> Welcome Healing Space &amp; Kickoff</a:t>
            </a:r>
          </a:p>
          <a:p>
            <a:pPr marL="0" indent="-123444" defTabSz="740663">
              <a:buClr>
                <a:schemeClr val="accent6"/>
              </a:buClr>
              <a:buSzPts val="1900"/>
              <a:buAutoNum type="arabicPeriod" startAt="1"/>
              <a:defRPr b="1" sz="1944"/>
            </a:pPr>
            <a:r>
              <a:t> Healing Space Program Organizational Structure </a:t>
            </a:r>
          </a:p>
          <a:p>
            <a:pPr marL="0" indent="-123444" defTabSz="740663">
              <a:buClr>
                <a:schemeClr val="accent6"/>
              </a:buClr>
              <a:buSzPts val="1900"/>
              <a:buAutoNum type="arabicPeriod" startAt="1"/>
              <a:defRPr b="1" sz="1944"/>
            </a:pPr>
            <a:r>
              <a:t> Timeline &amp; Milestones</a:t>
            </a:r>
          </a:p>
          <a:p>
            <a:pPr marL="0" defTabSz="740663">
              <a:defRPr b="1" sz="1944"/>
            </a:pPr>
            <a:r>
              <a:t>4. Healing Space Program Overview  &amp; Action </a:t>
            </a:r>
          </a:p>
          <a:p>
            <a:pPr marL="0" defTabSz="740663">
              <a:defRPr b="1" sz="1296"/>
            </a:pPr>
            <a:r>
              <a:t>--4.1 Stage 1 | Inner Restoration through </a:t>
            </a:r>
            <a:r>
              <a:rPr>
                <a:solidFill>
                  <a:srgbClr val="FFC000"/>
                </a:solidFill>
              </a:rPr>
              <a:t>Chinese Ink + Chinese snack </a:t>
            </a:r>
            <a:r>
              <a:t>(Month 3)</a:t>
            </a:r>
            <a:br/>
            <a:r>
              <a:t>-- 4.2 Stage 2 | Emotional Release through </a:t>
            </a:r>
            <a:r>
              <a:rPr>
                <a:solidFill>
                  <a:srgbClr val="00B050"/>
                </a:solidFill>
              </a:rPr>
              <a:t>Oil Painting + Tea Cultural </a:t>
            </a:r>
            <a:r>
              <a:t>(Month 3)</a:t>
            </a:r>
          </a:p>
          <a:p>
            <a:pPr marL="0" defTabSz="740663">
              <a:defRPr b="1" sz="1296"/>
            </a:pPr>
            <a:r>
              <a:t>-- 4.3 Stage 3 | Creative Collaboration &amp; Outdoor Sketching (Month 3)</a:t>
            </a:r>
          </a:p>
          <a:p>
            <a:pPr marL="0" defTabSz="740663">
              <a:defRPr b="1" sz="1944"/>
            </a:pPr>
            <a:r>
              <a:t>5. The Program Progress Evaluation Survey</a:t>
            </a:r>
          </a:p>
          <a:p>
            <a:pPr marL="0" defTabSz="740663">
              <a:defRPr b="1" sz="1944"/>
            </a:pPr>
            <a:r>
              <a:t>6. Vision for 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92;p60"/>
          <p:cNvSpPr txBox="1"/>
          <p:nvPr>
            <p:ph type="title"/>
          </p:nvPr>
        </p:nvSpPr>
        <p:spPr>
          <a:xfrm>
            <a:off x="692943" y="3056876"/>
            <a:ext cx="6765133" cy="2727711"/>
          </a:xfrm>
          <a:prstGeom prst="rect">
            <a:avLst/>
          </a:prstGeom>
        </p:spPr>
        <p:txBody>
          <a:bodyPr/>
          <a:lstStyle/>
          <a:p>
            <a:pPr algn="ctr" defTabSz="530351">
              <a:defRPr sz="2088"/>
            </a:pPr>
            <a:br/>
            <a:r>
              <a:rPr sz="1624"/>
              <a:t>4. HEALING SPACE PROGRAM OVERVIEW &amp; ACTION </a:t>
            </a:r>
            <a:br>
              <a:rPr sz="1624"/>
            </a:br>
            <a:br>
              <a:rPr sz="1624"/>
            </a:br>
            <a:r>
              <a:rPr sz="1624"/>
              <a:t>      </a:t>
            </a:r>
            <a:r>
              <a:rPr sz="1624">
                <a:solidFill>
                  <a:srgbClr val="FF0000"/>
                </a:solidFill>
              </a:rPr>
              <a:t>4.2</a:t>
            </a:r>
            <a:r>
              <a:rPr sz="1624"/>
              <a:t> </a:t>
            </a:r>
            <a:r>
              <a:rPr sz="1624">
                <a:solidFill>
                  <a:srgbClr val="FF0000"/>
                </a:solidFill>
              </a:rPr>
              <a:t>STAGE TWO</a:t>
            </a:r>
            <a:br>
              <a:rPr sz="1624">
                <a:solidFill>
                  <a:srgbClr val="FF0000"/>
                </a:solidFill>
              </a:rPr>
            </a:br>
            <a:br>
              <a:rPr sz="1624">
                <a:solidFill>
                  <a:srgbClr val="FF0000"/>
                </a:solidFill>
              </a:rPr>
            </a:br>
            <a:r>
              <a:rPr sz="1624">
                <a:solidFill>
                  <a:srgbClr val="FF0000"/>
                </a:solidFill>
              </a:rPr>
              <a:t>EMOTIONAL RELEASE THROUGH OIL PAINTING (MONTH 3)</a:t>
            </a:r>
            <a:br>
              <a:rPr sz="1624">
                <a:solidFill>
                  <a:srgbClr val="FF0000"/>
                </a:solidFill>
              </a:rPr>
            </a:br>
            <a:r>
              <a:rPr sz="1160"/>
              <a:t>TO BE DETERMINED</a:t>
            </a:r>
            <a:br>
              <a:rPr sz="1160"/>
            </a:br>
            <a:br>
              <a:rPr sz="1160"/>
            </a:br>
            <a:br>
              <a:rPr sz="1160"/>
            </a:br>
          </a:p>
        </p:txBody>
      </p:sp>
      <p:sp>
        <p:nvSpPr>
          <p:cNvPr id="461" name="Google Shape;493;p60"/>
          <p:cNvSpPr txBox="1"/>
          <p:nvPr>
            <p:ph type="sldNum" sz="quarter" idx="4294967295"/>
          </p:nvPr>
        </p:nvSpPr>
        <p:spPr>
          <a:xfrm>
            <a:off x="12009784" y="604044"/>
            <a:ext cx="182217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98;p61"/>
          <p:cNvSpPr txBox="1"/>
          <p:nvPr>
            <p:ph type="sldNum" sz="quarter" idx="4294967295"/>
          </p:nvPr>
        </p:nvSpPr>
        <p:spPr>
          <a:xfrm>
            <a:off x="12009784" y="604044"/>
            <a:ext cx="182217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4" name="Google Shape;499;p61"/>
          <p:cNvSpPr txBox="1"/>
          <p:nvPr/>
        </p:nvSpPr>
        <p:spPr>
          <a:xfrm>
            <a:off x="615534" y="146112"/>
            <a:ext cx="8203915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defRPr sz="2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4.2 </a:t>
            </a:r>
            <a:r>
              <a:rPr sz="2000"/>
              <a:t>EXPECTED GOALS OF STAGE TWO</a:t>
            </a:r>
            <a:br>
              <a:rPr sz="2000"/>
            </a:br>
            <a:r>
              <a:rPr sz="2000"/>
              <a:t>INNER RESTORATION · CHINESE INK &amp; WASH PAINTING</a:t>
            </a:r>
            <a:br>
              <a:rPr sz="2000"/>
            </a:br>
          </a:p>
        </p:txBody>
      </p:sp>
      <p:sp>
        <p:nvSpPr>
          <p:cNvPr id="465" name="Google Shape;500;p61"/>
          <p:cNvSpPr txBox="1"/>
          <p:nvPr/>
        </p:nvSpPr>
        <p:spPr>
          <a:xfrm>
            <a:off x="881542" y="1371689"/>
            <a:ext cx="9352552" cy="458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Mid-term Stage | Emotional Expression through Oil Painting</a:t>
            </a: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Keywords</a:t>
            </a:r>
            <a:r>
              <a:rPr b="0"/>
              <a:t>: Emotional Release · Color Therapy · Personal Expression</a:t>
            </a:r>
            <a:br>
              <a:rPr b="0"/>
            </a:br>
            <a:r>
              <a:t>Stage Vision</a:t>
            </a:r>
            <a:r>
              <a:rPr b="0"/>
              <a:t>: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Enable participants to express complex emotions through color and texture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Release emotional pressure, foster emotional awareness, and enhance regulation skills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Develop a unique artistic voice and deepen emotional expression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Stimulate imagination and encourage creative breakthroughs</a:t>
            </a:r>
          </a:p>
          <a:p>
            <a:pPr/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Expected Outcomes</a:t>
            </a:r>
            <a:r>
              <a:rPr b="0"/>
              <a:t>:</a:t>
            </a:r>
            <a:br>
              <a:rPr b="0"/>
            </a:br>
            <a:r>
              <a:rPr b="0"/>
              <a:t>✅ Participants clearly convey emotions and psychological states through color and composition</a:t>
            </a:r>
            <a:br>
              <a:rPr b="0"/>
            </a:br>
            <a:r>
              <a:rPr b="0"/>
              <a:t>✅ Complete a personal oil painting project focused on emotional themes</a:t>
            </a:r>
            <a:br>
              <a:rPr b="0"/>
            </a:br>
            <a:r>
              <a:rPr b="0"/>
              <a:t>✅ Achieve emotional relief and psychological healing, improving self-awareness and resilience</a:t>
            </a:r>
            <a:br>
              <a:rPr b="0"/>
            </a:br>
            <a:r>
              <a:rPr b="0"/>
              <a:t>✅ Begin to form a distinctive artistic style and demonstrate independent creative abilities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505;p62"/>
          <p:cNvSpPr txBox="1"/>
          <p:nvPr>
            <p:ph type="title"/>
          </p:nvPr>
        </p:nvSpPr>
        <p:spPr>
          <a:xfrm>
            <a:off x="692944" y="3028625"/>
            <a:ext cx="6307932" cy="2727711"/>
          </a:xfrm>
          <a:prstGeom prst="rect">
            <a:avLst/>
          </a:prstGeom>
        </p:spPr>
        <p:txBody>
          <a:bodyPr/>
          <a:lstStyle/>
          <a:p>
            <a:pPr algn="ctr" defTabSz="566927">
              <a:defRPr sz="2232"/>
            </a:pPr>
            <a:br/>
            <a:r>
              <a:rPr sz="1736"/>
              <a:t>4. HEALING SPACE PROGRAM OVERVIEW &amp; ACTION</a:t>
            </a:r>
            <a:br>
              <a:rPr sz="1736"/>
            </a:br>
            <a:br>
              <a:rPr sz="1736"/>
            </a:br>
            <a:r>
              <a:rPr sz="1736"/>
              <a:t>     </a:t>
            </a:r>
            <a:r>
              <a:rPr sz="1736">
                <a:solidFill>
                  <a:srgbClr val="FF0000"/>
                </a:solidFill>
              </a:rPr>
              <a:t>4.3 STAGE THREE</a:t>
            </a:r>
            <a:br>
              <a:rPr sz="1736">
                <a:solidFill>
                  <a:srgbClr val="FF0000"/>
                </a:solidFill>
              </a:rPr>
            </a:br>
            <a:br>
              <a:rPr sz="1736">
                <a:solidFill>
                  <a:srgbClr val="FF0000"/>
                </a:solidFill>
              </a:rPr>
            </a:br>
            <a:r>
              <a:rPr sz="1736">
                <a:solidFill>
                  <a:srgbClr val="FF0000"/>
                </a:solidFill>
              </a:rPr>
              <a:t>CREATIVE COLLABORATION &amp; OUTDOOR SKETCHING (MONTH 3)</a:t>
            </a:r>
            <a:br>
              <a:rPr sz="1736">
                <a:solidFill>
                  <a:srgbClr val="FF0000"/>
                </a:solidFill>
              </a:rPr>
            </a:br>
            <a:r>
              <a:rPr sz="1240"/>
              <a:t>TO BE DETERMINED</a:t>
            </a:r>
            <a:br>
              <a:rPr sz="1240"/>
            </a:br>
          </a:p>
        </p:txBody>
      </p:sp>
      <p:sp>
        <p:nvSpPr>
          <p:cNvPr id="468" name="Google Shape;506;p62"/>
          <p:cNvSpPr txBox="1"/>
          <p:nvPr>
            <p:ph type="sldNum" sz="quarter" idx="4294967295"/>
          </p:nvPr>
        </p:nvSpPr>
        <p:spPr>
          <a:xfrm>
            <a:off x="12009784" y="604044"/>
            <a:ext cx="182217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511;p63"/>
          <p:cNvSpPr txBox="1"/>
          <p:nvPr>
            <p:ph type="sldNum" sz="quarter" idx="4294967295"/>
          </p:nvPr>
        </p:nvSpPr>
        <p:spPr>
          <a:xfrm>
            <a:off x="12009784" y="604044"/>
            <a:ext cx="182217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1" name="Google Shape;512;p63"/>
          <p:cNvSpPr txBox="1"/>
          <p:nvPr/>
        </p:nvSpPr>
        <p:spPr>
          <a:xfrm>
            <a:off x="748649" y="156031"/>
            <a:ext cx="820391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defRPr sz="24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4.3 </a:t>
            </a:r>
            <a:r>
              <a:rPr sz="2000"/>
              <a:t>EXPECTED GOALS OF STAGE THREE</a:t>
            </a:r>
            <a:br>
              <a:rPr sz="2000"/>
            </a:br>
            <a:r>
              <a:rPr sz="2000"/>
              <a:t>INNER RESTORATION · CHINESE INK &amp; WASH PAINTING</a:t>
            </a:r>
            <a:br>
              <a:rPr sz="2000"/>
            </a:br>
            <a:br>
              <a:rPr sz="2000"/>
            </a:br>
          </a:p>
        </p:txBody>
      </p:sp>
      <p:sp>
        <p:nvSpPr>
          <p:cNvPr id="472" name="Google Shape;513;p63"/>
          <p:cNvSpPr txBox="1"/>
          <p:nvPr/>
        </p:nvSpPr>
        <p:spPr>
          <a:xfrm>
            <a:off x="702950" y="1514564"/>
            <a:ext cx="10031150" cy="494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Final Stage | Outdoor Sketching and Creative Collaboration</a:t>
            </a: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Keywords</a:t>
            </a:r>
            <a:r>
              <a:rPr b="0"/>
              <a:t>: Creativity · Teamwork · Nature Healing</a:t>
            </a:r>
            <a:br>
              <a:rPr b="0"/>
            </a:br>
            <a:r>
              <a:t>Stage Vision</a:t>
            </a:r>
            <a:r>
              <a:rPr b="0"/>
              <a:t>:</a:t>
            </a:r>
            <a:endParaRPr b="0"/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Strengthen connection with nature through outdoor sketching, promoting emotional release and inner peace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Encourage teamwork by completing large-scale collaborative artworks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Inspire creativity and enhance problem-solving and innovation skills</a:t>
            </a:r>
          </a:p>
          <a:p>
            <a:pPr indent="-114300">
              <a:buClr>
                <a:srgbClr val="000000"/>
              </a:buClr>
              <a:buSzPts val="1800"/>
              <a:buFont typeface="Arial"/>
              <a:buChar char="•"/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Provide opportunities to exhibit artwork, building confidence and social recognition</a:t>
            </a:r>
          </a:p>
          <a:p>
            <a:pPr/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Expected Outcomes</a:t>
            </a:r>
            <a:r>
              <a:rPr b="0"/>
              <a:t>:</a:t>
            </a:r>
            <a:br>
              <a:rPr b="0"/>
            </a:br>
            <a:r>
              <a:rPr b="0"/>
              <a:t>✅ Complete 1-2 outdoor sketching projects and participate in a team collaborative artwork</a:t>
            </a:r>
            <a:br>
              <a:rPr b="0"/>
            </a:br>
            <a:r>
              <a:rPr b="0"/>
              <a:t>✅ Experience emotional relaxation and healing through immersion in nature</a:t>
            </a:r>
            <a:br>
              <a:rPr b="0"/>
            </a:br>
            <a:r>
              <a:rPr b="0"/>
              <a:t>✅ Develop teamwork and social interaction skills</a:t>
            </a:r>
            <a:br>
              <a:rPr b="0"/>
            </a:br>
            <a:r>
              <a:rPr b="0"/>
              <a:t>✅ Participate in the final exhibition, showcasing artistic achievements and boosting self-confidence</a:t>
            </a:r>
            <a:br>
              <a:rPr b="0"/>
            </a:br>
            <a:r>
              <a:rPr b="0"/>
              <a:t>✅ Lay the foundation for continued artistic healing and personal 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518;p64"/>
          <p:cNvSpPr txBox="1"/>
          <p:nvPr>
            <p:ph type="title"/>
          </p:nvPr>
        </p:nvSpPr>
        <p:spPr>
          <a:xfrm>
            <a:off x="914400" y="849782"/>
            <a:ext cx="5715001" cy="2727710"/>
          </a:xfrm>
          <a:prstGeom prst="rect">
            <a:avLst/>
          </a:prstGeom>
        </p:spPr>
        <p:txBody>
          <a:bodyPr/>
          <a:lstStyle/>
          <a:p>
            <a:pPr/>
            <a:r>
              <a:t>THANK </a:t>
            </a:r>
            <a:br/>
            <a:r>
              <a:t>YOU</a:t>
            </a:r>
          </a:p>
        </p:txBody>
      </p:sp>
      <p:sp>
        <p:nvSpPr>
          <p:cNvPr id="475" name="Google Shape;519;p64"/>
          <p:cNvSpPr txBox="1"/>
          <p:nvPr>
            <p:ph type="body" sz="quarter" idx="1"/>
          </p:nvPr>
        </p:nvSpPr>
        <p:spPr>
          <a:xfrm>
            <a:off x="914400" y="3813605"/>
            <a:ext cx="5715001" cy="22346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</a:lvl1pPr>
          </a:lstStyle>
          <a:p>
            <a:pPr/>
            <a:r>
              <a:t>Jason, Corinne，Valorie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171;p23"/>
          <p:cNvSpPr txBox="1"/>
          <p:nvPr>
            <p:ph type="title"/>
          </p:nvPr>
        </p:nvSpPr>
        <p:spPr>
          <a:xfrm>
            <a:off x="2967037" y="992449"/>
            <a:ext cx="6258002" cy="249510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              1.  WELCOME</a:t>
            </a:r>
            <a:br/>
            <a:r>
              <a:t> </a:t>
            </a:r>
            <a:br/>
            <a:r>
              <a:t>PROJECT KICKOFF MEETING</a:t>
            </a:r>
            <a:br/>
          </a:p>
        </p:txBody>
      </p:sp>
      <p:sp>
        <p:nvSpPr>
          <p:cNvPr id="247" name="Google Shape;172;p23"/>
          <p:cNvSpPr txBox="1"/>
          <p:nvPr>
            <p:ph type="body" sz="quarter" idx="1"/>
          </p:nvPr>
        </p:nvSpPr>
        <p:spPr>
          <a:xfrm>
            <a:off x="2937211" y="3808750"/>
            <a:ext cx="6317702" cy="2233200"/>
          </a:xfrm>
          <a:prstGeom prst="rect">
            <a:avLst/>
          </a:prstGeom>
        </p:spPr>
        <p:txBody>
          <a:bodyPr/>
          <a:lstStyle/>
          <a:p>
            <a:pPr marL="0">
              <a:defRPr b="1"/>
            </a:pPr>
            <a:r>
              <a:t>Project Kickoff Class</a:t>
            </a:r>
            <a:br/>
            <a:r>
              <a:rPr b="0"/>
              <a:t>Date: [March 6, 2025]</a:t>
            </a:r>
            <a:br>
              <a:rPr b="0"/>
            </a:br>
            <a:r>
              <a:rPr b="0"/>
              <a:t>Organization/Team: </a:t>
            </a:r>
            <a:endParaRPr b="0"/>
          </a:p>
          <a:p>
            <a:pPr marL="0"/>
            <a:r>
              <a:t>  [Healing Space--Start Arts]</a:t>
            </a:r>
            <a:br/>
            <a:r>
              <a:t>Presented by:</a:t>
            </a:r>
          </a:p>
          <a:p>
            <a:pPr marL="0"/>
            <a:r>
              <a:t> [Jason’s Team Total 12 members]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177;p24"/>
          <p:cNvSpPr txBox="1"/>
          <p:nvPr>
            <p:ph type="title"/>
          </p:nvPr>
        </p:nvSpPr>
        <p:spPr>
          <a:xfrm>
            <a:off x="254923" y="-612320"/>
            <a:ext cx="10496205" cy="266279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ART ALLOWS ME TO EXPRESS MYSELF AND UNLEASH MY TRUE POTENTIAL</a:t>
            </a:r>
          </a:p>
        </p:txBody>
      </p:sp>
      <p:pic>
        <p:nvPicPr>
          <p:cNvPr id="250" name="Google Shape;178;p24" descr="Google Shape;178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984" y="1451956"/>
            <a:ext cx="9543280" cy="4821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183;p25"/>
          <p:cNvSpPr txBox="1"/>
          <p:nvPr>
            <p:ph type="title"/>
          </p:nvPr>
        </p:nvSpPr>
        <p:spPr>
          <a:xfrm>
            <a:off x="4264795" y="692943"/>
            <a:ext cx="7043619" cy="678657"/>
          </a:xfrm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253" name="Google Shape;184;p25"/>
          <p:cNvSpPr txBox="1"/>
          <p:nvPr>
            <p:ph type="sldNum" sz="quarter" idx="2"/>
          </p:nvPr>
        </p:nvSpPr>
        <p:spPr>
          <a:xfrm>
            <a:off x="11277794" y="546893"/>
            <a:ext cx="148234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4" name="Google Shape;185;p25"/>
          <p:cNvSpPr txBox="1"/>
          <p:nvPr>
            <p:ph type="body" sz="quarter" idx="1"/>
          </p:nvPr>
        </p:nvSpPr>
        <p:spPr>
          <a:xfrm>
            <a:off x="4364807" y="1972805"/>
            <a:ext cx="7486673" cy="2233234"/>
          </a:xfrm>
          <a:prstGeom prst="rect">
            <a:avLst/>
          </a:prstGeom>
        </p:spPr>
        <p:txBody>
          <a:bodyPr/>
          <a:lstStyle/>
          <a:p>
            <a:pPr marL="0" indent="-117347" defTabSz="704087">
              <a:buClr>
                <a:schemeClr val="accent6"/>
              </a:buClr>
              <a:buSzPts val="1800"/>
              <a:buAutoNum type="arabicPeriod" startAt="1"/>
              <a:defRPr b="1" sz="1848"/>
            </a:pPr>
            <a:r>
              <a:t> Welcome Healing Space Program &amp; Kickoff</a:t>
            </a:r>
          </a:p>
          <a:p>
            <a:pPr marL="0" indent="-117347" defTabSz="704087">
              <a:buClr>
                <a:schemeClr val="accent6"/>
              </a:buClr>
              <a:buSzPts val="1800"/>
              <a:buAutoNum type="arabicPeriod" startAt="1"/>
              <a:defRPr b="1" sz="1848"/>
            </a:pPr>
            <a:r>
              <a:t> Healing Space Program Organizational Structure </a:t>
            </a:r>
          </a:p>
          <a:p>
            <a:pPr marL="0" indent="-117347" defTabSz="704087">
              <a:buClr>
                <a:schemeClr val="accent6"/>
              </a:buClr>
              <a:buSzPts val="1800"/>
              <a:buAutoNum type="arabicPeriod" startAt="1"/>
              <a:defRPr b="1" sz="1848"/>
            </a:pPr>
            <a:r>
              <a:t> The Program Timeline &amp; Milestones</a:t>
            </a:r>
          </a:p>
          <a:p>
            <a:pPr marL="0" defTabSz="704087">
              <a:defRPr b="1" sz="1232"/>
            </a:pPr>
            <a:r>
              <a:t>--Stage 1 | Inner Restoration through </a:t>
            </a:r>
            <a:r>
              <a:rPr>
                <a:solidFill>
                  <a:srgbClr val="FFC000"/>
                </a:solidFill>
              </a:rPr>
              <a:t>Chinese Ink + Chinese snack </a:t>
            </a:r>
            <a:r>
              <a:t>(Month 3)</a:t>
            </a:r>
            <a:br/>
            <a:r>
              <a:t>-- Stage 2 | Emotional Release through </a:t>
            </a:r>
            <a:r>
              <a:rPr>
                <a:solidFill>
                  <a:srgbClr val="00B050"/>
                </a:solidFill>
              </a:rPr>
              <a:t>Oil Painting </a:t>
            </a:r>
            <a:r>
              <a:rPr sz="924">
                <a:solidFill>
                  <a:srgbClr val="00B050"/>
                </a:solidFill>
              </a:rPr>
              <a:t>+ </a:t>
            </a:r>
            <a:r>
              <a:rPr sz="1078">
                <a:solidFill>
                  <a:srgbClr val="00B050"/>
                </a:solidFill>
              </a:rPr>
              <a:t>Tea Cultural </a:t>
            </a:r>
            <a:r>
              <a:t>(Month 3)</a:t>
            </a:r>
          </a:p>
          <a:p>
            <a:pPr marL="0" defTabSz="704087">
              <a:defRPr b="1" sz="1232"/>
            </a:pPr>
            <a:r>
              <a:t>-- Stage 3 | Creative Collaboration &amp; Outdoor Sketching (Month 3)</a:t>
            </a:r>
          </a:p>
          <a:p>
            <a:pPr marL="0" defTabSz="704087">
              <a:defRPr b="1" sz="1848"/>
            </a:pPr>
            <a:r>
              <a:t>4. The Program Overview  &amp; Action </a:t>
            </a:r>
          </a:p>
          <a:p>
            <a:pPr marL="0" defTabSz="704087">
              <a:defRPr b="1" sz="1848"/>
            </a:pPr>
            <a:r>
              <a:t>5. The Program Progress Evaluation Survey</a:t>
            </a:r>
          </a:p>
          <a:p>
            <a:pPr marL="0" defTabSz="704087">
              <a:defRPr b="1" sz="1848"/>
            </a:pPr>
            <a:r>
              <a:t>6. Vision for 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190;p26"/>
          <p:cNvSpPr txBox="1"/>
          <p:nvPr>
            <p:ph type="sldNum" sz="quarter" idx="2"/>
          </p:nvPr>
        </p:nvSpPr>
        <p:spPr>
          <a:xfrm>
            <a:off x="11277794" y="546893"/>
            <a:ext cx="148234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7" name="Google Shape;191;p26"/>
          <p:cNvSpPr txBox="1"/>
          <p:nvPr/>
        </p:nvSpPr>
        <p:spPr>
          <a:xfrm>
            <a:off x="477187" y="29181"/>
            <a:ext cx="8661114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defRPr sz="36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2. 1 TEAM MEMBERS </a:t>
            </a:r>
            <a:br/>
            <a:r>
              <a:t>AND ROLES &amp; RESPONSIBILITIES</a:t>
            </a:r>
            <a:br/>
          </a:p>
        </p:txBody>
      </p:sp>
      <p:sp>
        <p:nvSpPr>
          <p:cNvPr id="258" name="Google Shape;192;p26"/>
          <p:cNvSpPr txBox="1"/>
          <p:nvPr/>
        </p:nvSpPr>
        <p:spPr>
          <a:xfrm>
            <a:off x="431511" y="1972273"/>
            <a:ext cx="6917152" cy="348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Operating the Healing Through Art Program as a Corporate Initiative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197;p27"/>
          <p:cNvSpPr txBox="1"/>
          <p:nvPr>
            <p:ph type="sldNum" sz="quarter" idx="2"/>
          </p:nvPr>
        </p:nvSpPr>
        <p:spPr>
          <a:xfrm>
            <a:off x="11277794" y="546893"/>
            <a:ext cx="148234" cy="292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1" name="Google Shape;198;p27"/>
          <p:cNvSpPr txBox="1"/>
          <p:nvPr/>
        </p:nvSpPr>
        <p:spPr>
          <a:xfrm>
            <a:off x="131449" y="1715393"/>
            <a:ext cx="8836421" cy="526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Art Healing Project Management Team</a:t>
            </a:r>
          </a:p>
          <a:p>
            <a:pPr algn="ctr"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│</a:t>
            </a:r>
            <a:endParaRPr b="1"/>
          </a:p>
          <a:p>
            <a:pPr algn="ctr"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──────────────────────────────────────────────────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│                                    │                                             │                              │                 </a:t>
            </a:r>
            <a:r>
              <a:rPr b="1" sz="1600"/>
              <a:t>Project Founder      Professional Consultants     Students Ambassador   Marketing &amp; Outreach </a:t>
            </a:r>
            <a:endParaRPr b="1" sz="1600"/>
          </a:p>
          <a:p>
            <a:pPr algn="ctr"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                                                                 </a:t>
            </a:r>
          </a:p>
          <a:p>
            <a:pPr>
              <a:defRPr>
                <a:latin typeface="EB Garamond"/>
                <a:ea typeface="EB Garamond"/>
                <a:cs typeface="EB Garamond"/>
                <a:sym typeface="EB Garamond"/>
              </a:defRPr>
            </a:pPr>
            <a:r>
              <a:t> (Jason, Corinne)                 (Zhonghuan Li)                          (XXXX)                                (XXXX) </a:t>
            </a:r>
            <a:r>
              <a:rPr sz="1800"/>
              <a:t>───────────────────────────────────────────────────</a:t>
            </a:r>
            <a:endParaRPr sz="1800"/>
          </a:p>
          <a:p>
            <a:pPr/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/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                                                     </a:t>
            </a:r>
            <a:r>
              <a:rPr b="1"/>
              <a:t>Operations &amp; Logistics Team</a:t>
            </a:r>
            <a:endParaRPr b="1"/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───────────────────────────────────────────────────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│                                       │                                 │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Art Instructor       Music  Instructor    Project Management</a:t>
            </a:r>
          </a:p>
          <a:p>
            <a:pPr>
              <a:defRPr sz="1800">
                <a:latin typeface="EB Garamond"/>
                <a:ea typeface="EB Garamond"/>
                <a:cs typeface="EB Garamond"/>
                <a:sym typeface="EB Garamond"/>
              </a:defRPr>
            </a:pPr>
            <a:r>
              <a:t>(Ziyu Liu)                   (XXXX)                         (Valorie)</a:t>
            </a:r>
          </a:p>
        </p:txBody>
      </p:sp>
      <p:sp>
        <p:nvSpPr>
          <p:cNvPr id="262" name="Google Shape;199;p27"/>
          <p:cNvSpPr txBox="1"/>
          <p:nvPr/>
        </p:nvSpPr>
        <p:spPr>
          <a:xfrm>
            <a:off x="477188" y="-28273"/>
            <a:ext cx="8308687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>
              <a:defRPr sz="36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2.2 HEALING SPACE PROGRAM ORGANIZATIONAL STRUCTURE </a:t>
            </a:r>
            <a:br/>
          </a:p>
        </p:txBody>
      </p:sp>
      <p:sp>
        <p:nvSpPr>
          <p:cNvPr id="263" name="Google Shape;200;p27"/>
          <p:cNvSpPr txBox="1"/>
          <p:nvPr/>
        </p:nvSpPr>
        <p:spPr>
          <a:xfrm>
            <a:off x="2803213" y="6343649"/>
            <a:ext cx="612590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EB Garamond"/>
                <a:ea typeface="EB Garamond"/>
                <a:cs typeface="EB Garamond"/>
                <a:sym typeface="EB Garamond"/>
              </a:defRPr>
            </a:lvl1pPr>
          </a:lstStyle>
          <a:p>
            <a:pPr/>
            <a:r>
              <a:t>…….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Custom">
      <a:dk1>
        <a:srgbClr val="000000"/>
      </a:dk1>
      <a:lt1>
        <a:srgbClr val="FDFAF6"/>
      </a:lt1>
      <a:dk2>
        <a:srgbClr val="A7A7A7"/>
      </a:dk2>
      <a:lt2>
        <a:srgbClr val="535353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0000FF"/>
      </a:hlink>
      <a:folHlink>
        <a:srgbClr val="FF00FF"/>
      </a:folHlink>
    </a:clrScheme>
    <a:fontScheme name="Custo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Cust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FAF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Cust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0000FF"/>
      </a:hlink>
      <a:folHlink>
        <a:srgbClr val="FF00FF"/>
      </a:folHlink>
    </a:clrScheme>
    <a:fontScheme name="Custo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Cust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FAF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